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6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y="6858000" cx="9144000"/>
  <p:notesSz cx="6858000" cy="9144000"/>
  <p:embeddedFontLst>
    <p:embeddedFont>
      <p:font typeface="Quattrocento"/>
      <p:regular r:id="rId26"/>
      <p:bold r:id="rId27"/>
    </p:embeddedFont>
  </p:embeddedFontLst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Quattrocento-regular.fntdata"/><Relationship Id="rId25" Type="http://schemas.openxmlformats.org/officeDocument/2006/relationships/slide" Target="slides/slide20.xml"/><Relationship Id="rId27" Type="http://schemas.openxmlformats.org/officeDocument/2006/relationships/font" Target="fonts/Quattrocen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7" name="Shape 9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3" name="Shape 15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9" name="Shape 15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5" name="Shape 16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1" name="Shape 17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7" name="Shape 17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3" name="Shape 18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9" name="Shape 18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5" name="Shape 19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2" name="Shape 20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8" name="Shape 20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3" name="Shape 10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4" name="Shape 214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9" name="Shape 10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5" name="Shape 11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1" name="Shape 12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7" name="Shape 12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3" name="Shape 13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9" name="Shape 13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6" name="Shape 14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5.jp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3.jp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6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0.jp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0.jp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2.jp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4.jp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3.jp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x="765174" y="79467"/>
            <a:ext cx="7612062" cy="141763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dk2"/>
              </a:buClr>
              <a:buFont typeface="Quattrocento"/>
              <a:buNone/>
              <a:defRPr sz="4800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x="765175" y="2070846"/>
            <a:ext cx="7612064" cy="418203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 sz="240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rtl="0">
              <a:spcBef>
                <a:spcPts val="0"/>
              </a:spcBef>
              <a:defRPr sz="220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rtl="0">
              <a:spcBef>
                <a:spcPts val="0"/>
              </a:spcBef>
              <a:defRPr sz="200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rtl="0">
              <a:spcBef>
                <a:spcPts val="0"/>
              </a:spcBef>
              <a:defRPr sz="180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 sz="180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rtl="0">
              <a:spcBef>
                <a:spcPts val="0"/>
              </a:spcBef>
              <a:defRPr sz="180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rtl="0">
              <a:spcBef>
                <a:spcPts val="0"/>
              </a:spcBef>
              <a:defRPr sz="180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rtl="0">
              <a:spcBef>
                <a:spcPts val="0"/>
              </a:spcBef>
              <a:defRPr sz="180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0" type="dt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 b="0" baseline="0" i="0" sz="12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1" type="ftr"/>
          </p:nvPr>
        </p:nvSpPr>
        <p:spPr>
          <a:xfrm>
            <a:off x="443752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4305300" y="6356350"/>
            <a:ext cx="5333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bg>
      <p:bgPr>
        <a:blipFill rotWithShape="1">
          <a:blip r:embed="rId2">
            <a:alphaModFix/>
          </a:blip>
          <a:stretch>
            <a:fillRect b="0" l="0" r="0" t="0"/>
          </a:stretch>
        </a:blip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765175" y="4267200"/>
            <a:ext cx="7612062" cy="11001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ctr">
              <a:spcBef>
                <a:spcPts val="0"/>
              </a:spcBef>
              <a:defRPr b="0" sz="4400">
                <a:solidFill>
                  <a:schemeClr val="lt1"/>
                </a:solidFill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7" name="Shape 67"/>
          <p:cNvSpPr/>
          <p:nvPr>
            <p:ph idx="2" type="pic"/>
          </p:nvPr>
        </p:nvSpPr>
        <p:spPr>
          <a:xfrm rot="-185960">
            <a:off x="1779080" y="450465"/>
            <a:ext cx="5486400" cy="3626213"/>
          </a:xfrm>
          <a:prstGeom prst="rect">
            <a:avLst/>
          </a:prstGeom>
          <a:solidFill>
            <a:srgbClr val="ECECEC"/>
          </a:solidFill>
          <a:ln cap="sq" cmpd="sng" w="38100">
            <a:solidFill>
              <a:srgbClr val="FDFDFD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765175" y="5443537"/>
            <a:ext cx="7612062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 algn="ctr">
              <a:spcBef>
                <a:spcPts val="300"/>
              </a:spcBef>
              <a:buFont typeface="Quattrocento"/>
              <a:buNone/>
              <a:defRPr sz="1800"/>
            </a:lvl1pPr>
            <a:lvl2pPr indent="0" marL="457200" rtl="0">
              <a:spcBef>
                <a:spcPts val="0"/>
              </a:spcBef>
              <a:buFont typeface="Quattrocento"/>
              <a:buNone/>
              <a:defRPr sz="1200"/>
            </a:lvl2pPr>
            <a:lvl3pPr indent="0" marL="914400" rtl="0">
              <a:spcBef>
                <a:spcPts val="0"/>
              </a:spcBef>
              <a:buFont typeface="Quattrocento"/>
              <a:buNone/>
              <a:defRPr sz="1000"/>
            </a:lvl3pPr>
            <a:lvl4pPr indent="0" marL="1371600" rtl="0">
              <a:spcBef>
                <a:spcPts val="0"/>
              </a:spcBef>
              <a:buFont typeface="Quattrocento"/>
              <a:buNone/>
              <a:defRPr sz="900"/>
            </a:lvl4pPr>
            <a:lvl5pPr indent="0" marL="1828800" rtl="0">
              <a:spcBef>
                <a:spcPts val="0"/>
              </a:spcBef>
              <a:buFont typeface="Quattrocento"/>
              <a:buNone/>
              <a:defRPr sz="900"/>
            </a:lvl5pPr>
            <a:lvl6pPr indent="0" marL="2286000" rtl="0">
              <a:spcBef>
                <a:spcPts val="0"/>
              </a:spcBef>
              <a:buFont typeface="Quattrocento"/>
              <a:buNone/>
              <a:defRPr sz="900"/>
            </a:lvl6pPr>
            <a:lvl7pPr indent="0" marL="2743200" rtl="0">
              <a:spcBef>
                <a:spcPts val="0"/>
              </a:spcBef>
              <a:buFont typeface="Quattrocento"/>
              <a:buNone/>
              <a:defRPr sz="900"/>
            </a:lvl7pPr>
            <a:lvl8pPr indent="0" marL="3200400" rtl="0">
              <a:spcBef>
                <a:spcPts val="0"/>
              </a:spcBef>
              <a:buFont typeface="Quattrocento"/>
              <a:buNone/>
              <a:defRPr sz="900"/>
            </a:lvl8pPr>
            <a:lvl9pPr indent="0" marL="3657600" rtl="0">
              <a:spcBef>
                <a:spcPts val="0"/>
              </a:spcBef>
              <a:buFont typeface="Quattrocento"/>
              <a:buNone/>
              <a:defRPr sz="900"/>
            </a:lvl9pPr>
          </a:lstStyle>
          <a:p/>
        </p:txBody>
      </p:sp>
      <p:sp>
        <p:nvSpPr>
          <p:cNvPr id="69" name="Shape 69"/>
          <p:cNvSpPr txBox="1"/>
          <p:nvPr>
            <p:ph idx="10" type="dt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 b="0" baseline="0" i="0" sz="12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1" type="ftr"/>
          </p:nvPr>
        </p:nvSpPr>
        <p:spPr>
          <a:xfrm>
            <a:off x="443752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2" type="sldNum"/>
          </p:nvPr>
        </p:nvSpPr>
        <p:spPr>
          <a:xfrm>
            <a:off x="4305300" y="6356350"/>
            <a:ext cx="5333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 Pictures with Caption">
    <p:bg>
      <p:bgPr>
        <a:blipFill rotWithShape="1">
          <a:blip r:embed="rId2">
            <a:alphaModFix/>
          </a:blip>
          <a:stretch>
            <a:fillRect b="0" l="0" r="0" t="0"/>
          </a:stretch>
        </a:blipFill>
      </p:bgPr>
    </p:bg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608945" y="381000"/>
            <a:ext cx="3250359" cy="16319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ctr">
              <a:spcBef>
                <a:spcPts val="0"/>
              </a:spcBef>
              <a:defRPr b="0" sz="3600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08945" y="2084389"/>
            <a:ext cx="3250359" cy="39354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 algn="ctr">
              <a:spcBef>
                <a:spcPts val="600"/>
              </a:spcBef>
              <a:buClr>
                <a:schemeClr val="dk2"/>
              </a:buClr>
              <a:buFont typeface="Quattrocento"/>
              <a:buNone/>
              <a:defRPr b="0" sz="1800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marL="457200" rtl="0">
              <a:spcBef>
                <a:spcPts val="0"/>
              </a:spcBef>
              <a:buFont typeface="Quattrocento"/>
              <a:buNone/>
              <a:defRPr sz="1200"/>
            </a:lvl2pPr>
            <a:lvl3pPr indent="0" marL="914400" rtl="0">
              <a:spcBef>
                <a:spcPts val="0"/>
              </a:spcBef>
              <a:buFont typeface="Quattrocento"/>
              <a:buNone/>
              <a:defRPr sz="1000"/>
            </a:lvl3pPr>
            <a:lvl4pPr indent="0" marL="1371600" rtl="0">
              <a:spcBef>
                <a:spcPts val="0"/>
              </a:spcBef>
              <a:buFont typeface="Quattrocento"/>
              <a:buNone/>
              <a:defRPr sz="900"/>
            </a:lvl4pPr>
            <a:lvl5pPr indent="0" marL="1828800" rtl="0">
              <a:spcBef>
                <a:spcPts val="0"/>
              </a:spcBef>
              <a:buFont typeface="Quattrocento"/>
              <a:buNone/>
              <a:defRPr sz="900"/>
            </a:lvl5pPr>
            <a:lvl6pPr indent="0" marL="2286000" rtl="0">
              <a:spcBef>
                <a:spcPts val="0"/>
              </a:spcBef>
              <a:buFont typeface="Quattrocento"/>
              <a:buNone/>
              <a:defRPr sz="900"/>
            </a:lvl6pPr>
            <a:lvl7pPr indent="0" marL="2743200" rtl="0">
              <a:spcBef>
                <a:spcPts val="0"/>
              </a:spcBef>
              <a:buFont typeface="Quattrocento"/>
              <a:buNone/>
              <a:defRPr sz="900"/>
            </a:lvl7pPr>
            <a:lvl8pPr indent="0" marL="3200400" rtl="0">
              <a:spcBef>
                <a:spcPts val="0"/>
              </a:spcBef>
              <a:buFont typeface="Quattrocento"/>
              <a:buNone/>
              <a:defRPr sz="900"/>
            </a:lvl8pPr>
            <a:lvl9pPr indent="0" marL="3657600" rtl="0">
              <a:spcBef>
                <a:spcPts val="0"/>
              </a:spcBef>
              <a:buFont typeface="Quattrocento"/>
              <a:buNone/>
              <a:defRPr sz="900"/>
            </a:lvl9pPr>
          </a:lstStyle>
          <a:p/>
        </p:txBody>
      </p:sp>
      <p:sp>
        <p:nvSpPr>
          <p:cNvPr id="75" name="Shape 75"/>
          <p:cNvSpPr txBox="1"/>
          <p:nvPr>
            <p:ph idx="10" type="dt"/>
          </p:nvPr>
        </p:nvSpPr>
        <p:spPr>
          <a:xfrm>
            <a:off x="4495800" y="6356350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1" type="ftr"/>
          </p:nvPr>
        </p:nvSpPr>
        <p:spPr>
          <a:xfrm>
            <a:off x="5791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 b="0" baseline="0" i="0" sz="12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2" type="sldNum"/>
          </p:nvPr>
        </p:nvSpPr>
        <p:spPr>
          <a:xfrm>
            <a:off x="1967425" y="6356350"/>
            <a:ext cx="5333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‹#›</a:t>
            </a:fld>
          </a:p>
        </p:txBody>
      </p:sp>
      <p:sp>
        <p:nvSpPr>
          <p:cNvPr id="78" name="Shape 78"/>
          <p:cNvSpPr/>
          <p:nvPr>
            <p:ph idx="2" type="pic"/>
          </p:nvPr>
        </p:nvSpPr>
        <p:spPr>
          <a:xfrm rot="307655">
            <a:off x="4082873" y="3187732"/>
            <a:ext cx="4141139" cy="2881378"/>
          </a:xfrm>
          <a:prstGeom prst="rect">
            <a:avLst/>
          </a:prstGeom>
          <a:solidFill>
            <a:srgbClr val="ECECEC"/>
          </a:solidFill>
          <a:ln cap="sq" cmpd="sng" w="38100">
            <a:solidFill>
              <a:srgbClr val="FDFDFD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79" name="Shape 79"/>
          <p:cNvSpPr/>
          <p:nvPr>
            <p:ph idx="3" type="pic"/>
          </p:nvPr>
        </p:nvSpPr>
        <p:spPr>
          <a:xfrm rot="-185248">
            <a:off x="4623469" y="338031"/>
            <a:ext cx="4141140" cy="2881377"/>
          </a:xfrm>
          <a:prstGeom prst="rect">
            <a:avLst/>
          </a:prstGeom>
          <a:solidFill>
            <a:srgbClr val="ECECEC"/>
          </a:solidFill>
          <a:ln cap="sq" cmpd="sng" w="38100">
            <a:solidFill>
              <a:srgbClr val="FDFDFD"/>
            </a:solidFill>
            <a:prstDash val="solid"/>
            <a:miter/>
            <a:headEnd len="med" w="med" type="none"/>
            <a:tailEnd len="med" w="med" type="none"/>
          </a:ln>
        </p:spPr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x="765174" y="79467"/>
            <a:ext cx="7612062" cy="141763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dk2"/>
              </a:buClr>
              <a:buFont typeface="Quattrocento"/>
              <a:buNone/>
              <a:defRPr sz="4800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82" name="Shape 82"/>
          <p:cNvSpPr txBox="1"/>
          <p:nvPr>
            <p:ph idx="1" type="body"/>
          </p:nvPr>
        </p:nvSpPr>
        <p:spPr>
          <a:xfrm rot="5400000">
            <a:off x="2480189" y="355831"/>
            <a:ext cx="4182034" cy="761206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 sz="240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rtl="0">
              <a:spcBef>
                <a:spcPts val="0"/>
              </a:spcBef>
              <a:defRPr sz="220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rtl="0">
              <a:spcBef>
                <a:spcPts val="0"/>
              </a:spcBef>
              <a:defRPr sz="200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rtl="0">
              <a:spcBef>
                <a:spcPts val="0"/>
              </a:spcBef>
              <a:defRPr sz="180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 sz="180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rtl="0">
              <a:spcBef>
                <a:spcPts val="0"/>
              </a:spcBef>
              <a:defRPr sz="180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rtl="0">
              <a:spcBef>
                <a:spcPts val="0"/>
              </a:spcBef>
              <a:defRPr sz="180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rtl="0">
              <a:spcBef>
                <a:spcPts val="0"/>
              </a:spcBef>
              <a:defRPr sz="180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0" type="dt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 b="0" baseline="0" i="0" sz="12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/>
        </p:txBody>
      </p:sp>
      <p:sp>
        <p:nvSpPr>
          <p:cNvPr id="84" name="Shape 84"/>
          <p:cNvSpPr txBox="1"/>
          <p:nvPr>
            <p:ph idx="11" type="ftr"/>
          </p:nvPr>
        </p:nvSpPr>
        <p:spPr>
          <a:xfrm>
            <a:off x="443752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/>
        </p:txBody>
      </p:sp>
      <p:sp>
        <p:nvSpPr>
          <p:cNvPr id="85" name="Shape 85"/>
          <p:cNvSpPr txBox="1"/>
          <p:nvPr>
            <p:ph idx="12" type="sldNum"/>
          </p:nvPr>
        </p:nvSpPr>
        <p:spPr>
          <a:xfrm>
            <a:off x="4305300" y="6356350"/>
            <a:ext cx="5333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bg>
      <p:bgPr>
        <a:blipFill rotWithShape="1">
          <a:blip r:embed="rId2">
            <a:alphaModFix/>
          </a:blip>
          <a:stretch>
            <a:fillRect b="0" l="0" r="0" t="0"/>
          </a:stretch>
        </a:blipFill>
      </p:bgPr>
    </p:bg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 rot="5400000">
            <a:off x="5463428" y="2613772"/>
            <a:ext cx="5810250" cy="149710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dk2"/>
              </a:buClr>
              <a:buFont typeface="Quattrocento"/>
              <a:buNone/>
              <a:defRPr sz="4800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88" name="Shape 88"/>
          <p:cNvSpPr txBox="1"/>
          <p:nvPr>
            <p:ph idx="1" type="body"/>
          </p:nvPr>
        </p:nvSpPr>
        <p:spPr>
          <a:xfrm rot="5400000">
            <a:off x="848518" y="105569"/>
            <a:ext cx="5810250" cy="651351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 sz="240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rtl="0">
              <a:spcBef>
                <a:spcPts val="0"/>
              </a:spcBef>
              <a:defRPr sz="220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rtl="0">
              <a:spcBef>
                <a:spcPts val="0"/>
              </a:spcBef>
              <a:defRPr sz="200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rtl="0">
              <a:spcBef>
                <a:spcPts val="0"/>
              </a:spcBef>
              <a:defRPr sz="180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 sz="180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rtl="0">
              <a:spcBef>
                <a:spcPts val="0"/>
              </a:spcBef>
              <a:defRPr sz="180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rtl="0">
              <a:spcBef>
                <a:spcPts val="0"/>
              </a:spcBef>
              <a:defRPr sz="180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rtl="0">
              <a:spcBef>
                <a:spcPts val="0"/>
              </a:spcBef>
              <a:defRPr sz="180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/>
        </p:txBody>
      </p:sp>
      <p:sp>
        <p:nvSpPr>
          <p:cNvPr id="89" name="Shape 89"/>
          <p:cNvSpPr txBox="1"/>
          <p:nvPr>
            <p:ph idx="10" type="dt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 b="0" baseline="0" i="0" sz="12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/>
        </p:txBody>
      </p:sp>
      <p:sp>
        <p:nvSpPr>
          <p:cNvPr id="90" name="Shape 90"/>
          <p:cNvSpPr txBox="1"/>
          <p:nvPr>
            <p:ph idx="11" type="ftr"/>
          </p:nvPr>
        </p:nvSpPr>
        <p:spPr>
          <a:xfrm>
            <a:off x="443752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/>
        </p:txBody>
      </p:sp>
      <p:sp>
        <p:nvSpPr>
          <p:cNvPr id="91" name="Shape 91"/>
          <p:cNvSpPr txBox="1"/>
          <p:nvPr>
            <p:ph idx="12" type="sldNum"/>
          </p:nvPr>
        </p:nvSpPr>
        <p:spPr>
          <a:xfrm>
            <a:off x="4305300" y="6356350"/>
            <a:ext cx="5333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blipFill rotWithShape="1">
          <a:blip r:embed="rId2">
            <a:alphaModFix/>
          </a:blip>
          <a:stretch>
            <a:fillRect b="0" l="0" r="0" t="0"/>
          </a:stretch>
        </a:blip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ctrTitle"/>
          </p:nvPr>
        </p:nvSpPr>
        <p:spPr>
          <a:xfrm>
            <a:off x="493775" y="3776471"/>
            <a:ext cx="7196328" cy="1470024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buClr>
                <a:schemeClr val="dk2"/>
              </a:buClr>
              <a:buFont typeface="Quattrocento"/>
              <a:buNone/>
              <a:defRPr b="0" baseline="0" i="0" sz="4800" u="none" cap="none" strike="noStrike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subTitle"/>
          </p:nvPr>
        </p:nvSpPr>
        <p:spPr>
          <a:xfrm>
            <a:off x="493775" y="5257800"/>
            <a:ext cx="7196328" cy="98755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buClr>
                <a:schemeClr val="dk2"/>
              </a:buClr>
              <a:buFont typeface="Noto Symbol"/>
              <a:buNone/>
              <a:defRPr b="0" baseline="0" i="0" sz="1800" u="none" cap="none" strike="noStrike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marL="457200" marR="0" rtl="0" algn="ctr">
              <a:spcBef>
                <a:spcPts val="600"/>
              </a:spcBef>
              <a:buClr>
                <a:srgbClr val="888888"/>
              </a:buClr>
              <a:buFont typeface="Noto Symbol"/>
              <a:buNone/>
              <a:defRPr b="0" baseline="0" i="0" sz="2200" u="none" cap="none" strike="noStrike">
                <a:solidFill>
                  <a:srgbClr val="888888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marL="914400" marR="0" rtl="0" algn="ctr">
              <a:spcBef>
                <a:spcPts val="600"/>
              </a:spcBef>
              <a:buClr>
                <a:srgbClr val="888888"/>
              </a:buClr>
              <a:buFont typeface="Noto Symbol"/>
              <a:buNone/>
              <a:defRPr b="0" baseline="0" i="0" sz="2000" u="none" cap="none" strike="noStrike">
                <a:solidFill>
                  <a:srgbClr val="888888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marL="1371600" marR="0" rtl="0" algn="ctr">
              <a:spcBef>
                <a:spcPts val="600"/>
              </a:spcBef>
              <a:buClr>
                <a:srgbClr val="888888"/>
              </a:buClr>
              <a:buFont typeface="Noto Symbol"/>
              <a:buNone/>
              <a:defRPr b="0" baseline="0" i="0" sz="1800" u="none" cap="none" strike="noStrike">
                <a:solidFill>
                  <a:srgbClr val="888888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marL="1828800" marR="0" rtl="0" algn="ctr">
              <a:spcBef>
                <a:spcPts val="600"/>
              </a:spcBef>
              <a:buClr>
                <a:srgbClr val="888888"/>
              </a:buClr>
              <a:buFont typeface="Noto Symbol"/>
              <a:buNone/>
              <a:defRPr b="0" baseline="0" i="0" sz="1800" u="none" cap="none" strike="noStrike">
                <a:solidFill>
                  <a:srgbClr val="888888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marL="2286000" marR="0" rtl="0" algn="ctr">
              <a:spcBef>
                <a:spcPts val="360"/>
              </a:spcBef>
              <a:buClr>
                <a:srgbClr val="888888"/>
              </a:buClr>
              <a:buFont typeface="Noto Symbol"/>
              <a:buNone/>
              <a:defRPr b="0" baseline="0" i="0" sz="1800" u="none" cap="none" strike="noStrike">
                <a:solidFill>
                  <a:srgbClr val="888888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0" marL="2743200" marR="0" rtl="0" algn="ctr">
              <a:spcBef>
                <a:spcPts val="360"/>
              </a:spcBef>
              <a:buClr>
                <a:srgbClr val="888888"/>
              </a:buClr>
              <a:buFont typeface="Noto Symbol"/>
              <a:buNone/>
              <a:defRPr b="0" baseline="0" i="0" sz="1800" u="none" cap="none" strike="noStrike">
                <a:solidFill>
                  <a:srgbClr val="888888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0" marL="3200400" marR="0" rtl="0" algn="ctr">
              <a:spcBef>
                <a:spcPts val="360"/>
              </a:spcBef>
              <a:buClr>
                <a:srgbClr val="888888"/>
              </a:buClr>
              <a:buFont typeface="Noto Symbol"/>
              <a:buNone/>
              <a:defRPr b="0" baseline="0" i="0" sz="1800" u="none" cap="none" strike="noStrike">
                <a:solidFill>
                  <a:srgbClr val="888888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0" marL="3657600" marR="0" rtl="0" algn="ctr">
              <a:spcBef>
                <a:spcPts val="360"/>
              </a:spcBef>
              <a:buClr>
                <a:srgbClr val="888888"/>
              </a:buClr>
              <a:buFont typeface="Noto Symbol"/>
              <a:buNone/>
              <a:defRPr b="0" baseline="0" i="0" sz="1800" u="none" cap="none" strike="noStrike">
                <a:solidFill>
                  <a:srgbClr val="888888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0" type="dt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 b="0" baseline="0" i="0" sz="12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1" type="ftr"/>
          </p:nvPr>
        </p:nvSpPr>
        <p:spPr>
          <a:xfrm>
            <a:off x="443752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Slide with Picture">
    <p:bg>
      <p:bgPr>
        <a:blipFill rotWithShape="1">
          <a:blip r:embed="rId2">
            <a:alphaModFix/>
          </a:blip>
          <a:stretch>
            <a:fillRect b="0" l="0" r="0" t="0"/>
          </a:stretch>
        </a:blipFill>
      </p:bgPr>
    </p:bg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ctrTitle"/>
          </p:nvPr>
        </p:nvSpPr>
        <p:spPr>
          <a:xfrm>
            <a:off x="496889" y="3774328"/>
            <a:ext cx="719931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buClr>
                <a:schemeClr val="dk2"/>
              </a:buClr>
              <a:buFont typeface="Quattrocento"/>
              <a:buNone/>
              <a:defRPr b="0" baseline="0" i="0" sz="4800" u="none" cap="none" strike="noStrike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subTitle"/>
          </p:nvPr>
        </p:nvSpPr>
        <p:spPr>
          <a:xfrm>
            <a:off x="496887" y="5257800"/>
            <a:ext cx="7199312" cy="990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buClr>
                <a:schemeClr val="dk2"/>
              </a:buClr>
              <a:buFont typeface="Noto Symbol"/>
              <a:buNone/>
              <a:defRPr b="0" baseline="0" i="0" sz="1800" u="none" cap="none" strike="noStrike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marL="457200" marR="0" rtl="0" algn="ctr">
              <a:spcBef>
                <a:spcPts val="600"/>
              </a:spcBef>
              <a:buClr>
                <a:srgbClr val="888888"/>
              </a:buClr>
              <a:buFont typeface="Noto Symbol"/>
              <a:buNone/>
              <a:defRPr b="0" baseline="0" i="0" sz="2200" u="none" cap="none" strike="noStrike">
                <a:solidFill>
                  <a:srgbClr val="888888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marL="914400" marR="0" rtl="0" algn="ctr">
              <a:spcBef>
                <a:spcPts val="600"/>
              </a:spcBef>
              <a:buClr>
                <a:srgbClr val="888888"/>
              </a:buClr>
              <a:buFont typeface="Noto Symbol"/>
              <a:buNone/>
              <a:defRPr b="0" baseline="0" i="0" sz="2000" u="none" cap="none" strike="noStrike">
                <a:solidFill>
                  <a:srgbClr val="888888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marL="1371600" marR="0" rtl="0" algn="ctr">
              <a:spcBef>
                <a:spcPts val="600"/>
              </a:spcBef>
              <a:buClr>
                <a:srgbClr val="888888"/>
              </a:buClr>
              <a:buFont typeface="Noto Symbol"/>
              <a:buNone/>
              <a:defRPr b="0" baseline="0" i="0" sz="1800" u="none" cap="none" strike="noStrike">
                <a:solidFill>
                  <a:srgbClr val="888888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marL="1828800" marR="0" rtl="0" algn="ctr">
              <a:spcBef>
                <a:spcPts val="600"/>
              </a:spcBef>
              <a:buClr>
                <a:srgbClr val="888888"/>
              </a:buClr>
              <a:buFont typeface="Noto Symbol"/>
              <a:buNone/>
              <a:defRPr b="0" baseline="0" i="0" sz="1800" u="none" cap="none" strike="noStrike">
                <a:solidFill>
                  <a:srgbClr val="888888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marL="2286000" marR="0" rtl="0" algn="ctr">
              <a:spcBef>
                <a:spcPts val="360"/>
              </a:spcBef>
              <a:buClr>
                <a:srgbClr val="888888"/>
              </a:buClr>
              <a:buFont typeface="Noto Symbol"/>
              <a:buNone/>
              <a:defRPr b="0" baseline="0" i="0" sz="1800" u="none" cap="none" strike="noStrike">
                <a:solidFill>
                  <a:srgbClr val="888888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0" marL="2743200" marR="0" rtl="0" algn="ctr">
              <a:spcBef>
                <a:spcPts val="360"/>
              </a:spcBef>
              <a:buClr>
                <a:srgbClr val="888888"/>
              </a:buClr>
              <a:buFont typeface="Noto Symbol"/>
              <a:buNone/>
              <a:defRPr b="0" baseline="0" i="0" sz="1800" u="none" cap="none" strike="noStrike">
                <a:solidFill>
                  <a:srgbClr val="888888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0" marL="3200400" marR="0" rtl="0" algn="ctr">
              <a:spcBef>
                <a:spcPts val="360"/>
              </a:spcBef>
              <a:buClr>
                <a:srgbClr val="888888"/>
              </a:buClr>
              <a:buFont typeface="Noto Symbol"/>
              <a:buNone/>
              <a:defRPr b="0" baseline="0" i="0" sz="1800" u="none" cap="none" strike="noStrike">
                <a:solidFill>
                  <a:srgbClr val="888888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0" marL="3657600" marR="0" rtl="0" algn="ctr">
              <a:spcBef>
                <a:spcPts val="360"/>
              </a:spcBef>
              <a:buClr>
                <a:srgbClr val="888888"/>
              </a:buClr>
              <a:buFont typeface="Noto Symbol"/>
              <a:buNone/>
              <a:defRPr b="0" baseline="0" i="0" sz="1800" u="none" cap="none" strike="noStrike">
                <a:solidFill>
                  <a:srgbClr val="888888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0" type="dt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 b="0" baseline="0" i="0" sz="12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1" type="ftr"/>
          </p:nvPr>
        </p:nvSpPr>
        <p:spPr>
          <a:xfrm>
            <a:off x="443752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/>
        </p:txBody>
      </p:sp>
      <p:sp>
        <p:nvSpPr>
          <p:cNvPr id="26" name="Shape 26"/>
          <p:cNvSpPr/>
          <p:nvPr>
            <p:ph idx="2" type="pic"/>
          </p:nvPr>
        </p:nvSpPr>
        <p:spPr>
          <a:xfrm rot="504148">
            <a:off x="4493543" y="555043"/>
            <a:ext cx="4142460" cy="3085398"/>
          </a:xfrm>
          <a:prstGeom prst="rect">
            <a:avLst/>
          </a:prstGeom>
          <a:solidFill>
            <a:srgbClr val="ECECEC"/>
          </a:solidFill>
          <a:ln cap="sq" cmpd="sng" w="38100">
            <a:solidFill>
              <a:srgbClr val="FDFDFD"/>
            </a:solidFill>
            <a:prstDash val="solid"/>
            <a:miter/>
            <a:headEnd len="med" w="med" type="none"/>
            <a:tailEnd len="med" w="med" type="none"/>
          </a:ln>
        </p:spPr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blipFill rotWithShape="1">
          <a:blip r:embed="rId2">
            <a:alphaModFix/>
          </a:blip>
          <a:stretch>
            <a:fillRect b="0" l="0" r="0" t="0"/>
          </a:stretch>
        </a:blipFill>
      </p:bgPr>
    </p:bg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x="765175" y="2236693"/>
            <a:ext cx="7612062" cy="136207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ctr">
              <a:spcBef>
                <a:spcPts val="0"/>
              </a:spcBef>
              <a:buClr>
                <a:schemeClr val="dk2"/>
              </a:buClr>
              <a:buFont typeface="Quattrocento"/>
              <a:buNone/>
              <a:defRPr sz="4800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x="765175" y="3617258"/>
            <a:ext cx="7612062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 algn="ctr">
              <a:spcBef>
                <a:spcPts val="0"/>
              </a:spcBef>
              <a:buClr>
                <a:schemeClr val="dk2"/>
              </a:buClr>
              <a:buFont typeface="Quattrocento"/>
              <a:buNone/>
              <a:defRPr sz="1800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marL="457200" rtl="0">
              <a:spcBef>
                <a:spcPts val="0"/>
              </a:spcBef>
              <a:buClr>
                <a:srgbClr val="888888"/>
              </a:buClr>
              <a:buFont typeface="Quattrocento"/>
              <a:buNone/>
              <a:defRPr sz="1800">
                <a:solidFill>
                  <a:srgbClr val="888888"/>
                </a:solidFill>
              </a:defRPr>
            </a:lvl2pPr>
            <a:lvl3pPr indent="0" marL="914400" rtl="0">
              <a:spcBef>
                <a:spcPts val="0"/>
              </a:spcBef>
              <a:buClr>
                <a:srgbClr val="888888"/>
              </a:buClr>
              <a:buFont typeface="Quattrocento"/>
              <a:buNone/>
              <a:defRPr sz="1600">
                <a:solidFill>
                  <a:srgbClr val="888888"/>
                </a:solidFill>
              </a:defRPr>
            </a:lvl3pPr>
            <a:lvl4pPr indent="0" marL="1371600" rtl="0">
              <a:spcBef>
                <a:spcPts val="0"/>
              </a:spcBef>
              <a:buClr>
                <a:srgbClr val="888888"/>
              </a:buClr>
              <a:buFont typeface="Quattrocento"/>
              <a:buNone/>
              <a:defRPr sz="1400">
                <a:solidFill>
                  <a:srgbClr val="888888"/>
                </a:solidFill>
              </a:defRPr>
            </a:lvl4pPr>
            <a:lvl5pPr indent="0" marL="1828800" rtl="0">
              <a:spcBef>
                <a:spcPts val="0"/>
              </a:spcBef>
              <a:buClr>
                <a:srgbClr val="888888"/>
              </a:buClr>
              <a:buFont typeface="Quattrocento"/>
              <a:buNone/>
              <a:defRPr sz="1400">
                <a:solidFill>
                  <a:srgbClr val="888888"/>
                </a:solidFill>
              </a:defRPr>
            </a:lvl5pPr>
            <a:lvl6pPr indent="0" marL="2286000" rtl="0">
              <a:spcBef>
                <a:spcPts val="0"/>
              </a:spcBef>
              <a:buClr>
                <a:srgbClr val="888888"/>
              </a:buClr>
              <a:buFont typeface="Quattrocento"/>
              <a:buNone/>
              <a:defRPr sz="1400">
                <a:solidFill>
                  <a:srgbClr val="888888"/>
                </a:solidFill>
              </a:defRPr>
            </a:lvl6pPr>
            <a:lvl7pPr indent="0" marL="2743200" rtl="0">
              <a:spcBef>
                <a:spcPts val="0"/>
              </a:spcBef>
              <a:buClr>
                <a:srgbClr val="888888"/>
              </a:buClr>
              <a:buFont typeface="Quattrocento"/>
              <a:buNone/>
              <a:defRPr sz="1400">
                <a:solidFill>
                  <a:srgbClr val="888888"/>
                </a:solidFill>
              </a:defRPr>
            </a:lvl7pPr>
            <a:lvl8pPr indent="0" marL="3200400" rtl="0">
              <a:spcBef>
                <a:spcPts val="0"/>
              </a:spcBef>
              <a:buClr>
                <a:srgbClr val="888888"/>
              </a:buClr>
              <a:buFont typeface="Quattrocento"/>
              <a:buNone/>
              <a:defRPr sz="1400">
                <a:solidFill>
                  <a:srgbClr val="888888"/>
                </a:solidFill>
              </a:defRPr>
            </a:lvl8pPr>
            <a:lvl9pPr indent="0" marL="3657600" rtl="0">
              <a:spcBef>
                <a:spcPts val="0"/>
              </a:spcBef>
              <a:buClr>
                <a:srgbClr val="888888"/>
              </a:buClr>
              <a:buFont typeface="Quattrocento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0" type="dt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 b="0" baseline="0" i="0" sz="12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1" type="ftr"/>
          </p:nvPr>
        </p:nvSpPr>
        <p:spPr>
          <a:xfrm>
            <a:off x="443752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4305300" y="6356350"/>
            <a:ext cx="5333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765174" y="79467"/>
            <a:ext cx="7612062" cy="141763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dk2"/>
              </a:buClr>
              <a:buFont typeface="Quattrocento"/>
              <a:buNone/>
              <a:defRPr sz="4800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x="765175" y="2084388"/>
            <a:ext cx="3657600" cy="41830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 sz="2000"/>
            </a:lvl1pPr>
            <a:lvl2pPr rtl="0">
              <a:spcBef>
                <a:spcPts val="0"/>
              </a:spcBef>
              <a:defRPr sz="18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indent="-354013" marL="2055813" rtl="0">
              <a:spcBef>
                <a:spcPts val="0"/>
              </a:spcBef>
              <a:defRPr sz="1800"/>
            </a:lvl6pPr>
            <a:lvl7pPr indent="-354013" marL="2055813" rtl="0">
              <a:spcBef>
                <a:spcPts val="0"/>
              </a:spcBef>
              <a:defRPr sz="1800"/>
            </a:lvl7pPr>
            <a:lvl8pPr indent="-354013" marL="2055813" rtl="0">
              <a:spcBef>
                <a:spcPts val="0"/>
              </a:spcBef>
              <a:defRPr sz="1800"/>
            </a:lvl8pPr>
            <a:lvl9pPr indent="-354013" marL="2055813" rtl="0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36" name="Shape 36"/>
          <p:cNvSpPr txBox="1"/>
          <p:nvPr>
            <p:ph idx="2" type="body"/>
          </p:nvPr>
        </p:nvSpPr>
        <p:spPr>
          <a:xfrm>
            <a:off x="4719637" y="2084388"/>
            <a:ext cx="3657600" cy="41830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 sz="2000"/>
            </a:lvl1pPr>
            <a:lvl2pPr rtl="0">
              <a:spcBef>
                <a:spcPts val="0"/>
              </a:spcBef>
              <a:defRPr sz="18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indent="-354013" marL="2055813" rtl="0">
              <a:spcBef>
                <a:spcPts val="0"/>
              </a:spcBef>
              <a:defRPr sz="1800"/>
            </a:lvl6pPr>
            <a:lvl7pPr indent="-354013" marL="2055813" rtl="0">
              <a:spcBef>
                <a:spcPts val="0"/>
              </a:spcBef>
              <a:defRPr sz="1800"/>
            </a:lvl7pPr>
            <a:lvl8pPr indent="-354013" marL="2055813" rtl="0">
              <a:spcBef>
                <a:spcPts val="0"/>
              </a:spcBef>
              <a:defRPr sz="1800"/>
            </a:lvl8pPr>
            <a:lvl9pPr indent="-354013" marL="2055813" rtl="0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37" name="Shape 37"/>
          <p:cNvSpPr txBox="1"/>
          <p:nvPr>
            <p:ph idx="10" type="dt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 b="0" baseline="0" i="0" sz="12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1" type="ftr"/>
          </p:nvPr>
        </p:nvSpPr>
        <p:spPr>
          <a:xfrm>
            <a:off x="443752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2" type="sldNum"/>
          </p:nvPr>
        </p:nvSpPr>
        <p:spPr>
          <a:xfrm>
            <a:off x="4305300" y="6356350"/>
            <a:ext cx="5333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x="765174" y="79467"/>
            <a:ext cx="7612062" cy="141763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765174" y="1687511"/>
            <a:ext cx="3657600" cy="90328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rtl="0" algn="ctr">
              <a:spcBef>
                <a:spcPts val="0"/>
              </a:spcBef>
              <a:buFont typeface="Quattrocento"/>
              <a:buNone/>
              <a:defRPr b="0" sz="2800"/>
            </a:lvl1pPr>
            <a:lvl2pPr indent="0" marL="457200" rtl="0">
              <a:spcBef>
                <a:spcPts val="0"/>
              </a:spcBef>
              <a:buFont typeface="Quattrocento"/>
              <a:buNone/>
              <a:defRPr b="1" sz="2000"/>
            </a:lvl2pPr>
            <a:lvl3pPr indent="0" marL="914400" rtl="0">
              <a:spcBef>
                <a:spcPts val="0"/>
              </a:spcBef>
              <a:buFont typeface="Quattrocento"/>
              <a:buNone/>
              <a:defRPr b="1" sz="1800"/>
            </a:lvl3pPr>
            <a:lvl4pPr indent="0" marL="1371600" rtl="0">
              <a:spcBef>
                <a:spcPts val="0"/>
              </a:spcBef>
              <a:buFont typeface="Quattrocento"/>
              <a:buNone/>
              <a:defRPr b="1" sz="1600"/>
            </a:lvl4pPr>
            <a:lvl5pPr indent="0" marL="1828800" rtl="0">
              <a:spcBef>
                <a:spcPts val="0"/>
              </a:spcBef>
              <a:buFont typeface="Quattrocento"/>
              <a:buNone/>
              <a:defRPr b="1" sz="1600"/>
            </a:lvl5pPr>
            <a:lvl6pPr indent="0" marL="2286000" rtl="0">
              <a:spcBef>
                <a:spcPts val="0"/>
              </a:spcBef>
              <a:buFont typeface="Quattrocento"/>
              <a:buNone/>
              <a:defRPr b="1" sz="1600"/>
            </a:lvl6pPr>
            <a:lvl7pPr indent="0" marL="2743200" rtl="0">
              <a:spcBef>
                <a:spcPts val="0"/>
              </a:spcBef>
              <a:buFont typeface="Quattrocento"/>
              <a:buNone/>
              <a:defRPr b="1" sz="1600"/>
            </a:lvl7pPr>
            <a:lvl8pPr indent="0" marL="3200400" rtl="0">
              <a:spcBef>
                <a:spcPts val="0"/>
              </a:spcBef>
              <a:buFont typeface="Quattrocento"/>
              <a:buNone/>
              <a:defRPr b="1" sz="1600"/>
            </a:lvl8pPr>
            <a:lvl9pPr indent="0" marL="3657600" rtl="0">
              <a:spcBef>
                <a:spcPts val="0"/>
              </a:spcBef>
              <a:buFont typeface="Quattrocento"/>
              <a:buNone/>
              <a:defRPr b="1" sz="1600"/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765174" y="2649071"/>
            <a:ext cx="3657600" cy="360829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 sz="2000"/>
            </a:lvl1pPr>
            <a:lvl2pPr rtl="0">
              <a:spcBef>
                <a:spcPts val="0"/>
              </a:spcBef>
              <a:defRPr sz="18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indent="-354013" marL="2055813" rtl="0">
              <a:spcBef>
                <a:spcPts val="0"/>
              </a:spcBef>
              <a:defRPr sz="1600"/>
            </a:lvl6pPr>
            <a:lvl7pPr indent="-354013" marL="2055813" rtl="0">
              <a:spcBef>
                <a:spcPts val="0"/>
              </a:spcBef>
              <a:defRPr sz="1600"/>
            </a:lvl7pPr>
            <a:lvl8pPr indent="-354013" marL="2055813" rtl="0">
              <a:spcBef>
                <a:spcPts val="0"/>
              </a:spcBef>
              <a:defRPr sz="1600"/>
            </a:lvl8pPr>
            <a:lvl9pPr indent="-354013" marL="2055813" rtl="0">
              <a:spcBef>
                <a:spcPts val="0"/>
              </a:spcBef>
              <a:defRPr sz="1600"/>
            </a:lvl9pPr>
          </a:lstStyle>
          <a:p/>
        </p:txBody>
      </p:sp>
      <p:sp>
        <p:nvSpPr>
          <p:cNvPr id="44" name="Shape 44"/>
          <p:cNvSpPr txBox="1"/>
          <p:nvPr>
            <p:ph idx="3" type="body"/>
          </p:nvPr>
        </p:nvSpPr>
        <p:spPr>
          <a:xfrm>
            <a:off x="4719637" y="1687511"/>
            <a:ext cx="3657600" cy="90328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rtl="0" algn="ctr">
              <a:spcBef>
                <a:spcPts val="0"/>
              </a:spcBef>
              <a:buFont typeface="Quattrocento"/>
              <a:buNone/>
              <a:defRPr b="0" sz="2800"/>
            </a:lvl1pPr>
            <a:lvl2pPr indent="0" marL="457200" rtl="0">
              <a:spcBef>
                <a:spcPts val="0"/>
              </a:spcBef>
              <a:buFont typeface="Quattrocento"/>
              <a:buNone/>
              <a:defRPr b="1" sz="2000"/>
            </a:lvl2pPr>
            <a:lvl3pPr indent="0" marL="914400" rtl="0">
              <a:spcBef>
                <a:spcPts val="0"/>
              </a:spcBef>
              <a:buFont typeface="Quattrocento"/>
              <a:buNone/>
              <a:defRPr b="1" sz="1800"/>
            </a:lvl3pPr>
            <a:lvl4pPr indent="0" marL="1371600" rtl="0">
              <a:spcBef>
                <a:spcPts val="0"/>
              </a:spcBef>
              <a:buFont typeface="Quattrocento"/>
              <a:buNone/>
              <a:defRPr b="1" sz="1600"/>
            </a:lvl4pPr>
            <a:lvl5pPr indent="0" marL="1828800" rtl="0">
              <a:spcBef>
                <a:spcPts val="0"/>
              </a:spcBef>
              <a:buFont typeface="Quattrocento"/>
              <a:buNone/>
              <a:defRPr b="1" sz="1600"/>
            </a:lvl5pPr>
            <a:lvl6pPr indent="0" marL="2286000" rtl="0">
              <a:spcBef>
                <a:spcPts val="0"/>
              </a:spcBef>
              <a:buFont typeface="Quattrocento"/>
              <a:buNone/>
              <a:defRPr b="1" sz="1600"/>
            </a:lvl6pPr>
            <a:lvl7pPr indent="0" marL="2743200" rtl="0">
              <a:spcBef>
                <a:spcPts val="0"/>
              </a:spcBef>
              <a:buFont typeface="Quattrocento"/>
              <a:buNone/>
              <a:defRPr b="1" sz="1600"/>
            </a:lvl7pPr>
            <a:lvl8pPr indent="0" marL="3200400" rtl="0">
              <a:spcBef>
                <a:spcPts val="0"/>
              </a:spcBef>
              <a:buFont typeface="Quattrocento"/>
              <a:buNone/>
              <a:defRPr b="1" sz="1600"/>
            </a:lvl8pPr>
            <a:lvl9pPr indent="0" marL="3657600" rtl="0">
              <a:spcBef>
                <a:spcPts val="0"/>
              </a:spcBef>
              <a:buFont typeface="Quattrocento"/>
              <a:buNone/>
              <a:defRPr b="1" sz="1600"/>
            </a:lvl9pPr>
          </a:lstStyle>
          <a:p/>
        </p:txBody>
      </p:sp>
      <p:sp>
        <p:nvSpPr>
          <p:cNvPr id="45" name="Shape 45"/>
          <p:cNvSpPr txBox="1"/>
          <p:nvPr>
            <p:ph idx="4" type="body"/>
          </p:nvPr>
        </p:nvSpPr>
        <p:spPr>
          <a:xfrm>
            <a:off x="4719637" y="2649071"/>
            <a:ext cx="3657600" cy="360829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 sz="2000"/>
            </a:lvl1pPr>
            <a:lvl2pPr rtl="0">
              <a:spcBef>
                <a:spcPts val="0"/>
              </a:spcBef>
              <a:defRPr sz="18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indent="-354013" marL="2055813" rtl="0">
              <a:spcBef>
                <a:spcPts val="0"/>
              </a:spcBef>
              <a:defRPr sz="1600"/>
            </a:lvl6pPr>
            <a:lvl7pPr indent="-354013" marL="2055813" rtl="0">
              <a:spcBef>
                <a:spcPts val="0"/>
              </a:spcBef>
              <a:defRPr sz="1600"/>
            </a:lvl7pPr>
            <a:lvl8pPr indent="-354013" marL="2055813" rtl="0">
              <a:spcBef>
                <a:spcPts val="0"/>
              </a:spcBef>
              <a:defRPr sz="1600"/>
            </a:lvl8pPr>
            <a:lvl9pPr indent="-354013" marL="2055813" rtl="0">
              <a:spcBef>
                <a:spcPts val="0"/>
              </a:spcBef>
              <a:defRPr sz="1600"/>
            </a:lvl9pPr>
          </a:lstStyle>
          <a:p/>
        </p:txBody>
      </p:sp>
      <p:sp>
        <p:nvSpPr>
          <p:cNvPr id="46" name="Shape 46"/>
          <p:cNvSpPr txBox="1"/>
          <p:nvPr>
            <p:ph idx="10" type="dt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 b="0" baseline="0" i="0" sz="12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1" type="ftr"/>
          </p:nvPr>
        </p:nvSpPr>
        <p:spPr>
          <a:xfrm>
            <a:off x="443752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4305300" y="6356350"/>
            <a:ext cx="5333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765174" y="79467"/>
            <a:ext cx="7612062" cy="141763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dk2"/>
              </a:buClr>
              <a:buFont typeface="Quattrocento"/>
              <a:buNone/>
              <a:defRPr sz="4800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0" type="dt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 b="0" baseline="0" i="0" sz="12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1" type="ftr"/>
          </p:nvPr>
        </p:nvSpPr>
        <p:spPr>
          <a:xfrm>
            <a:off x="443752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4305300" y="6356350"/>
            <a:ext cx="5333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bg>
      <p:bgPr>
        <a:blipFill rotWithShape="1">
          <a:blip r:embed="rId2">
            <a:alphaModFix/>
          </a:blip>
          <a:stretch>
            <a:fillRect b="0" l="0" r="0" t="0"/>
          </a:stretch>
        </a:blip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idx="10" type="dt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 b="0" baseline="0" i="0" sz="12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1" type="ftr"/>
          </p:nvPr>
        </p:nvSpPr>
        <p:spPr>
          <a:xfrm>
            <a:off x="443752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2" type="sldNum"/>
          </p:nvPr>
        </p:nvSpPr>
        <p:spPr>
          <a:xfrm>
            <a:off x="4305300" y="6356350"/>
            <a:ext cx="5333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bg>
      <p:bgPr>
        <a:blipFill rotWithShape="1">
          <a:blip r:embed="rId2">
            <a:alphaModFix/>
          </a:blip>
          <a:stretch>
            <a:fillRect b="0" l="0" r="0" t="0"/>
          </a:stretch>
        </a:blip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x="608945" y="381000"/>
            <a:ext cx="3250359" cy="16319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ctr">
              <a:spcBef>
                <a:spcPts val="0"/>
              </a:spcBef>
              <a:defRPr b="0" sz="3600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4495800" y="381000"/>
            <a:ext cx="4149724" cy="58864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2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61" name="Shape 61"/>
          <p:cNvSpPr txBox="1"/>
          <p:nvPr>
            <p:ph idx="2" type="body"/>
          </p:nvPr>
        </p:nvSpPr>
        <p:spPr>
          <a:xfrm>
            <a:off x="608945" y="2084389"/>
            <a:ext cx="3250359" cy="39354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 algn="ctr">
              <a:spcBef>
                <a:spcPts val="600"/>
              </a:spcBef>
              <a:buClr>
                <a:schemeClr val="dk2"/>
              </a:buClr>
              <a:buFont typeface="Quattrocento"/>
              <a:buNone/>
              <a:defRPr b="0" sz="1800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marL="457200" rtl="0">
              <a:spcBef>
                <a:spcPts val="0"/>
              </a:spcBef>
              <a:buFont typeface="Quattrocento"/>
              <a:buNone/>
              <a:defRPr sz="1200"/>
            </a:lvl2pPr>
            <a:lvl3pPr indent="0" marL="914400" rtl="0">
              <a:spcBef>
                <a:spcPts val="0"/>
              </a:spcBef>
              <a:buFont typeface="Quattrocento"/>
              <a:buNone/>
              <a:defRPr sz="1000"/>
            </a:lvl3pPr>
            <a:lvl4pPr indent="0" marL="1371600" rtl="0">
              <a:spcBef>
                <a:spcPts val="0"/>
              </a:spcBef>
              <a:buFont typeface="Quattrocento"/>
              <a:buNone/>
              <a:defRPr sz="900"/>
            </a:lvl4pPr>
            <a:lvl5pPr indent="0" marL="1828800" rtl="0">
              <a:spcBef>
                <a:spcPts val="0"/>
              </a:spcBef>
              <a:buFont typeface="Quattrocento"/>
              <a:buNone/>
              <a:defRPr sz="900"/>
            </a:lvl5pPr>
            <a:lvl6pPr indent="0" marL="2286000" rtl="0">
              <a:spcBef>
                <a:spcPts val="0"/>
              </a:spcBef>
              <a:buFont typeface="Quattrocento"/>
              <a:buNone/>
              <a:defRPr sz="900"/>
            </a:lvl6pPr>
            <a:lvl7pPr indent="0" marL="2743200" rtl="0">
              <a:spcBef>
                <a:spcPts val="0"/>
              </a:spcBef>
              <a:buFont typeface="Quattrocento"/>
              <a:buNone/>
              <a:defRPr sz="900"/>
            </a:lvl7pPr>
            <a:lvl8pPr indent="0" marL="3200400" rtl="0">
              <a:spcBef>
                <a:spcPts val="0"/>
              </a:spcBef>
              <a:buFont typeface="Quattrocento"/>
              <a:buNone/>
              <a:defRPr sz="900"/>
            </a:lvl8pPr>
            <a:lvl9pPr indent="0" marL="3657600" rtl="0">
              <a:spcBef>
                <a:spcPts val="0"/>
              </a:spcBef>
              <a:buFont typeface="Quattrocento"/>
              <a:buNone/>
              <a:defRPr sz="900"/>
            </a:lvl9pPr>
          </a:lstStyle>
          <a:p/>
        </p:txBody>
      </p:sp>
      <p:sp>
        <p:nvSpPr>
          <p:cNvPr id="62" name="Shape 62"/>
          <p:cNvSpPr txBox="1"/>
          <p:nvPr>
            <p:ph idx="10" type="dt"/>
          </p:nvPr>
        </p:nvSpPr>
        <p:spPr>
          <a:xfrm>
            <a:off x="4495800" y="6356350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1" type="ftr"/>
          </p:nvPr>
        </p:nvSpPr>
        <p:spPr>
          <a:xfrm>
            <a:off x="5791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 b="0" baseline="0" i="0" sz="12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2" type="sldNum"/>
          </p:nvPr>
        </p:nvSpPr>
        <p:spPr>
          <a:xfrm>
            <a:off x="1967425" y="6356350"/>
            <a:ext cx="5333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0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1">
            <a:alphaModFix/>
          </a:blip>
          <a:stretch>
            <a:fillRect b="0" l="0" r="0" t="0"/>
          </a:stretch>
        </a:blip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765174" y="79467"/>
            <a:ext cx="7612062" cy="141763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buClr>
                <a:schemeClr val="dk2"/>
              </a:buClr>
              <a:buFont typeface="Quattrocento"/>
              <a:buNone/>
              <a:defRPr b="0" baseline="0" i="0" sz="4800" u="none" cap="none" strike="noStrike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765175" y="2070846"/>
            <a:ext cx="7612064" cy="418203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marL="342900" marR="0" rtl="0" algn="l">
              <a:spcBef>
                <a:spcPts val="2000"/>
              </a:spcBef>
              <a:buClr>
                <a:schemeClr val="lt1"/>
              </a:buClr>
              <a:buFont typeface="Noto Symbol"/>
              <a:buChar char="●"/>
              <a:defRPr b="0" baseline="0" i="0" sz="2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-203200" marL="685800" marR="0" rtl="0" algn="l">
              <a:spcBef>
                <a:spcPts val="600"/>
              </a:spcBef>
              <a:buClr>
                <a:schemeClr val="lt1"/>
              </a:buClr>
              <a:buFont typeface="Noto Symbol"/>
              <a:buChar char="●"/>
              <a:defRPr b="0" baseline="0" i="0" sz="22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-222250" marL="1035050" marR="0" rtl="0" algn="l">
              <a:spcBef>
                <a:spcPts val="600"/>
              </a:spcBef>
              <a:buClr>
                <a:schemeClr val="lt1"/>
              </a:buClr>
              <a:buFont typeface="Noto Symbol"/>
              <a:buChar char="●"/>
              <a:defRPr b="0" baseline="0" i="0" sz="20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-228600" marL="1371600" marR="0" rtl="0" algn="l">
              <a:spcBef>
                <a:spcPts val="600"/>
              </a:spcBef>
              <a:buClr>
                <a:schemeClr val="lt1"/>
              </a:buClr>
              <a:buFont typeface="Noto Symbol"/>
              <a:buChar char="●"/>
              <a:defRPr b="0" baseline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-234950" marL="1720850" marR="0" rtl="0" algn="l">
              <a:spcBef>
                <a:spcPts val="600"/>
              </a:spcBef>
              <a:buClr>
                <a:schemeClr val="lt1"/>
              </a:buClr>
              <a:buFont typeface="Noto Symbol"/>
              <a:buChar char="●"/>
              <a:defRPr b="0" baseline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-239713" marL="2055813" marR="0" rtl="0" algn="l">
              <a:spcBef>
                <a:spcPts val="360"/>
              </a:spcBef>
              <a:buClr>
                <a:schemeClr val="lt1"/>
              </a:buClr>
              <a:buFont typeface="Noto Symbol"/>
              <a:buChar char="●"/>
              <a:defRPr b="0" baseline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-239713" marL="2398713" marR="0" rtl="0" algn="l">
              <a:spcBef>
                <a:spcPts val="360"/>
              </a:spcBef>
              <a:buClr>
                <a:schemeClr val="lt1"/>
              </a:buClr>
              <a:buFont typeface="Noto Symbol"/>
              <a:buChar char="●"/>
              <a:defRPr b="0" baseline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-241300" marL="2743200" marR="0" rtl="0" algn="l">
              <a:spcBef>
                <a:spcPts val="360"/>
              </a:spcBef>
              <a:buClr>
                <a:schemeClr val="lt1"/>
              </a:buClr>
              <a:buFont typeface="Noto Symbol"/>
              <a:buChar char="●"/>
              <a:defRPr b="0" baseline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-230188" marL="3087688" marR="0" rtl="0" algn="l">
              <a:spcBef>
                <a:spcPts val="360"/>
              </a:spcBef>
              <a:buClr>
                <a:schemeClr val="lt1"/>
              </a:buClr>
              <a:buFont typeface="Noto Symbol"/>
              <a:buChar char="●"/>
              <a:defRPr b="0" baseline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0" type="dt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 b="0" baseline="0" i="0" sz="12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1" type="ftr"/>
          </p:nvPr>
        </p:nvSpPr>
        <p:spPr>
          <a:xfrm>
            <a:off x="443752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2" type="sldNum"/>
          </p:nvPr>
        </p:nvSpPr>
        <p:spPr>
          <a:xfrm>
            <a:off x="4305300" y="6356350"/>
            <a:ext cx="5333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Relationship Id="rId3" Type="http://schemas.openxmlformats.org/officeDocument/2006/relationships/hyperlink" Target="http://www.foodallergy.org/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x="765174" y="79467"/>
            <a:ext cx="7612062" cy="14176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Quattrocento"/>
              <a:buNone/>
            </a:pPr>
            <a:r>
              <a:rPr b="0" baseline="0" i="0" lang="en-US" sz="4800" u="none" cap="none" strike="noStrike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Agenda</a:t>
            </a:r>
          </a:p>
        </p:txBody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765175" y="2070846"/>
            <a:ext cx="7612064" cy="41820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buClr>
                <a:schemeClr val="lt1"/>
              </a:buClr>
              <a:buSzPct val="100000"/>
              <a:buFont typeface="Noto Symbol"/>
              <a:buChar char="●"/>
            </a:pPr>
            <a:r>
              <a:rPr b="0" baseline="0" i="0" lang="en-US" sz="2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What is Anaphylaxis?</a:t>
            </a:r>
          </a:p>
          <a:p>
            <a:pPr indent="-342900" lvl="0" marL="342900" marR="0" rtl="0" algn="l">
              <a:spcBef>
                <a:spcPts val="2000"/>
              </a:spcBef>
              <a:buClr>
                <a:schemeClr val="lt1"/>
              </a:buClr>
              <a:buSzPct val="100000"/>
              <a:buFont typeface="Noto Symbol"/>
              <a:buChar char="●"/>
            </a:pPr>
            <a:r>
              <a:rPr b="0" baseline="0" i="0" lang="en-US" sz="2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How to avoid allergy triggers</a:t>
            </a:r>
          </a:p>
          <a:p>
            <a:pPr indent="-342900" lvl="0" marL="342900" marR="0" rtl="0" algn="l">
              <a:spcBef>
                <a:spcPts val="2000"/>
              </a:spcBef>
              <a:buClr>
                <a:schemeClr val="lt1"/>
              </a:buClr>
              <a:buSzPct val="100000"/>
              <a:buFont typeface="Noto Symbol"/>
              <a:buChar char="●"/>
            </a:pPr>
            <a:r>
              <a:rPr b="0" baseline="0" i="0" lang="en-US" sz="2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How to recognize signs and symptoms</a:t>
            </a:r>
          </a:p>
          <a:p>
            <a:pPr indent="-342900" lvl="0" marL="342900" marR="0" rtl="0" algn="l">
              <a:spcBef>
                <a:spcPts val="2000"/>
              </a:spcBef>
              <a:buClr>
                <a:schemeClr val="lt1"/>
              </a:buClr>
              <a:buSzPct val="100000"/>
              <a:buFont typeface="Noto Symbol"/>
              <a:buChar char="●"/>
            </a:pPr>
            <a:r>
              <a:rPr b="0" baseline="0" i="0" lang="en-US" sz="2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How to respond if a student o</a:t>
            </a:r>
            <a:r>
              <a:rPr lang="en-US"/>
              <a:t>r </a:t>
            </a:r>
            <a:r>
              <a:rPr b="0" baseline="0" i="0" lang="en-US" sz="2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staff member has an anaphylactic reaction or seizure</a:t>
            </a:r>
          </a:p>
          <a:p>
            <a:pPr indent="-190500" lvl="0" marL="342900" marR="0" rtl="0" algn="l">
              <a:spcBef>
                <a:spcPts val="2000"/>
              </a:spcBef>
              <a:buClr>
                <a:schemeClr val="lt1"/>
              </a:buClr>
              <a:buFont typeface="Noto Symbol"/>
              <a:buNone/>
            </a:pPr>
            <a:r>
              <a:t/>
            </a:r>
            <a:endParaRPr b="0" baseline="0" i="0" sz="2400" u="none" cap="none" strike="noStrike">
              <a:solidFill>
                <a:schemeClr val="lt1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>
            <p:ph type="ctrTitle"/>
          </p:nvPr>
        </p:nvSpPr>
        <p:spPr>
          <a:xfrm>
            <a:off x="233768" y="336220"/>
            <a:ext cx="7196328" cy="14700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Quattrocento"/>
              <a:buNone/>
            </a:pPr>
            <a:r>
              <a:rPr b="0" baseline="0" i="0" lang="en-US" sz="4800" u="none" cap="none" strike="noStrike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Recognition</a:t>
            </a:r>
          </a:p>
        </p:txBody>
      </p:sp>
      <p:sp>
        <p:nvSpPr>
          <p:cNvPr id="149" name="Shape 149"/>
          <p:cNvSpPr txBox="1"/>
          <p:nvPr>
            <p:ph idx="1" type="subTitle"/>
          </p:nvPr>
        </p:nvSpPr>
        <p:spPr>
          <a:xfrm>
            <a:off x="233767" y="2837622"/>
            <a:ext cx="8746476" cy="32028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Noto Symbol"/>
              <a:buNone/>
            </a:pPr>
            <a:r>
              <a:rPr b="0" baseline="0" i="0" lang="en-US" sz="2800" u="none" cap="none" strike="noStrike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BREATHING Signs and Symptoms:</a:t>
            </a:r>
          </a:p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Font typeface="Noto Symbol"/>
              <a:buNone/>
            </a:pPr>
            <a:r>
              <a:t/>
            </a:r>
            <a:endParaRPr b="0" baseline="0" i="0" sz="2800" u="none" cap="none" strike="noStrike">
              <a:solidFill>
                <a:schemeClr val="dk2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indent="-457200" lvl="0" marL="457200" marR="0" rtl="0" algn="l">
              <a:spcBef>
                <a:spcPts val="0"/>
              </a:spcBef>
              <a:buClr>
                <a:schemeClr val="dk2"/>
              </a:buClr>
              <a:buSzPct val="100000"/>
              <a:buFont typeface="Noto Symbol"/>
              <a:buChar char="•"/>
            </a:pPr>
            <a:r>
              <a:rPr b="0" baseline="0" i="0" lang="en-US" sz="2800" u="none" cap="none" strike="noStrike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Chest tightness, shortness of breath, wheezing or whistling sound</a:t>
            </a:r>
          </a:p>
          <a:p>
            <a:pPr indent="-457200" lvl="0" marL="457200" marR="0" rtl="0" algn="l">
              <a:spcBef>
                <a:spcPts val="0"/>
              </a:spcBef>
              <a:buClr>
                <a:schemeClr val="dk2"/>
              </a:buClr>
              <a:buSzPct val="100000"/>
              <a:buFont typeface="Noto Symbol"/>
              <a:buChar char="•"/>
            </a:pPr>
            <a:r>
              <a:rPr b="0" baseline="0" i="0" lang="en-US" sz="2800" u="none" cap="none" strike="noStrike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Change in voice, hoarseness or choking</a:t>
            </a:r>
          </a:p>
          <a:p>
            <a:pPr indent="-457200" lvl="0" marL="457200" marR="0" rtl="0" algn="l">
              <a:spcBef>
                <a:spcPts val="0"/>
              </a:spcBef>
              <a:buClr>
                <a:schemeClr val="dk2"/>
              </a:buClr>
              <a:buSzPct val="100000"/>
              <a:buFont typeface="Noto Symbol"/>
              <a:buChar char="•"/>
            </a:pPr>
            <a:r>
              <a:rPr b="0" baseline="0" i="0" lang="en-US" sz="2800" u="none" cap="none" strike="noStrike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Repetitive throat clearing</a:t>
            </a:r>
          </a:p>
          <a:p>
            <a:pPr indent="-279400" lvl="0" marL="457200" marR="0" rtl="0" algn="l">
              <a:spcBef>
                <a:spcPts val="0"/>
              </a:spcBef>
              <a:buClr>
                <a:schemeClr val="dk2"/>
              </a:buClr>
              <a:buFont typeface="Noto Symbol"/>
              <a:buNone/>
            </a:pPr>
            <a:r>
              <a:t/>
            </a:r>
            <a:endParaRPr b="0" baseline="0" i="0" sz="2800" u="none" cap="none" strike="noStrike">
              <a:solidFill>
                <a:schemeClr val="dk2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  <p:sp>
        <p:nvSpPr>
          <p:cNvPr id="150" name="Shape 150"/>
          <p:cNvSpPr txBox="1"/>
          <p:nvPr/>
        </p:nvSpPr>
        <p:spPr>
          <a:xfrm>
            <a:off x="4170114" y="800058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>
            <p:ph type="title"/>
          </p:nvPr>
        </p:nvSpPr>
        <p:spPr>
          <a:xfrm>
            <a:off x="765174" y="79467"/>
            <a:ext cx="7612062" cy="14176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2"/>
              </a:buClr>
              <a:buSzPct val="25000"/>
              <a:buFont typeface="Quattrocento"/>
              <a:buNone/>
            </a:pPr>
            <a:r>
              <a:rPr b="0" baseline="0" i="0" lang="en-US" sz="4800" u="none" cap="none" strike="noStrike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Recognition</a:t>
            </a:r>
          </a:p>
        </p:txBody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x="765175" y="2070846"/>
            <a:ext cx="7612064" cy="41820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Noto Symbol"/>
              <a:buNone/>
            </a:pPr>
            <a:r>
              <a:rPr b="0" baseline="0" i="0" lang="en-US" sz="1679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Signs and symptoms</a:t>
            </a:r>
          </a:p>
          <a:p>
            <a:pPr indent="0" lvl="0" marL="0" marR="0" rtl="0" algn="l">
              <a:lnSpc>
                <a:spcPct val="80000"/>
              </a:lnSpc>
              <a:spcBef>
                <a:spcPts val="2000"/>
              </a:spcBef>
              <a:buClr>
                <a:schemeClr val="lt1"/>
              </a:buClr>
              <a:buSzPct val="25000"/>
              <a:buFont typeface="Noto Symbol"/>
              <a:buNone/>
            </a:pPr>
            <a:r>
              <a:rPr b="0" baseline="0" i="0" lang="en-US" sz="1679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Stomach-Nausea, vomiting, dry heaves</a:t>
            </a:r>
          </a:p>
          <a:p>
            <a:pPr indent="0" lvl="0" marL="0" marR="0" rtl="0" algn="l">
              <a:lnSpc>
                <a:spcPct val="80000"/>
              </a:lnSpc>
              <a:spcBef>
                <a:spcPts val="2000"/>
              </a:spcBef>
              <a:buClr>
                <a:schemeClr val="lt1"/>
              </a:buClr>
              <a:buSzPct val="25000"/>
              <a:buFont typeface="Noto Symbol"/>
              <a:buNone/>
            </a:pPr>
            <a:r>
              <a:rPr b="0" baseline="0" i="0" lang="en-US" sz="1679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Abdominal cramps, or diarrhea</a:t>
            </a:r>
          </a:p>
          <a:p>
            <a:pPr indent="0" lvl="0" marL="0" marR="0" rtl="0" algn="l">
              <a:lnSpc>
                <a:spcPct val="80000"/>
              </a:lnSpc>
              <a:spcBef>
                <a:spcPts val="2000"/>
              </a:spcBef>
              <a:buClr>
                <a:schemeClr val="lt1"/>
              </a:buClr>
              <a:buSzPct val="25000"/>
              <a:buFont typeface="Noto Symbol"/>
              <a:buNone/>
            </a:pPr>
            <a:r>
              <a:rPr b="0" baseline="0" i="0" lang="en-US" sz="1679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Circulation-Dizziness, fainting, loss of consciousness</a:t>
            </a:r>
          </a:p>
          <a:p>
            <a:pPr indent="0" lvl="0" marL="0" marR="0" rtl="0" algn="l">
              <a:lnSpc>
                <a:spcPct val="80000"/>
              </a:lnSpc>
              <a:spcBef>
                <a:spcPts val="2000"/>
              </a:spcBef>
              <a:buClr>
                <a:schemeClr val="lt1"/>
              </a:buClr>
              <a:buSzPct val="25000"/>
              <a:buFont typeface="Noto Symbol"/>
              <a:buNone/>
            </a:pPr>
            <a:r>
              <a:rPr b="0" baseline="0" i="0" lang="en-US" sz="1679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Flushed or pale skin</a:t>
            </a:r>
          </a:p>
          <a:p>
            <a:pPr indent="0" lvl="0" marL="0" marR="0" rtl="0" algn="l">
              <a:lnSpc>
                <a:spcPct val="80000"/>
              </a:lnSpc>
              <a:spcBef>
                <a:spcPts val="2000"/>
              </a:spcBef>
              <a:buClr>
                <a:schemeClr val="lt1"/>
              </a:buClr>
              <a:buSzPct val="25000"/>
              <a:buFont typeface="Noto Symbol"/>
              <a:buNone/>
            </a:pPr>
            <a:r>
              <a:rPr b="0" baseline="0" i="0" lang="en-US" sz="1679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Cyanosis (bluish circle around lips and mouth</a:t>
            </a:r>
          </a:p>
          <a:p>
            <a:pPr indent="0" lvl="0" marL="0" marR="0" rtl="0" algn="l">
              <a:lnSpc>
                <a:spcPct val="80000"/>
              </a:lnSpc>
              <a:spcBef>
                <a:spcPts val="2000"/>
              </a:spcBef>
              <a:buClr>
                <a:schemeClr val="lt1"/>
              </a:buClr>
              <a:buSzPct val="25000"/>
              <a:buFont typeface="Noto Symbol"/>
              <a:buNone/>
            </a:pPr>
            <a:r>
              <a:rPr b="0" baseline="0" i="0" lang="en-US" sz="1679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Mental/Psychological-Changes in the level of awareness</a:t>
            </a:r>
          </a:p>
          <a:p>
            <a:pPr indent="0" lvl="0" marL="0" marR="0" rtl="0" algn="l">
              <a:lnSpc>
                <a:spcPct val="80000"/>
              </a:lnSpc>
              <a:spcBef>
                <a:spcPts val="2000"/>
              </a:spcBef>
              <a:buClr>
                <a:schemeClr val="lt1"/>
              </a:buClr>
              <a:buSzPct val="25000"/>
              <a:buFont typeface="Noto Symbol"/>
              <a:buNone/>
            </a:pPr>
            <a:r>
              <a:rPr b="0" baseline="0" i="0" lang="en-US" sz="1679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A sense of impending doom, crying, anxiety</a:t>
            </a:r>
          </a:p>
          <a:p>
            <a:pPr indent="0" lvl="0" marL="0" marR="0" rtl="0" algn="l">
              <a:lnSpc>
                <a:spcPct val="80000"/>
              </a:lnSpc>
              <a:spcBef>
                <a:spcPts val="2000"/>
              </a:spcBef>
              <a:buClr>
                <a:schemeClr val="lt1"/>
              </a:buClr>
              <a:buSzPct val="25000"/>
              <a:buFont typeface="Noto Symbol"/>
              <a:buNone/>
            </a:pPr>
            <a:r>
              <a:rPr b="0" baseline="0" i="0" lang="en-US" sz="1679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Denial of symptoms or severity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/>
          <p:nvPr>
            <p:ph type="title"/>
          </p:nvPr>
        </p:nvSpPr>
        <p:spPr>
          <a:xfrm>
            <a:off x="765174" y="79467"/>
            <a:ext cx="7612062" cy="14176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2"/>
              </a:buClr>
              <a:buSzPct val="25000"/>
              <a:buFont typeface="Quattrocento"/>
              <a:buNone/>
            </a:pPr>
            <a:r>
              <a:rPr b="0" baseline="0" i="0" lang="en-US" sz="4800" u="none" cap="none" strike="noStrike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Response</a:t>
            </a:r>
            <a:br>
              <a:rPr b="0" baseline="0" i="0" lang="en-US" sz="4800" u="none" cap="none" strike="noStrike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</a:br>
          </a:p>
        </p:txBody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x="765175" y="2070846"/>
            <a:ext cx="7612064" cy="41820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buClr>
                <a:schemeClr val="lt1"/>
              </a:buClr>
              <a:buFont typeface="Noto Symbol"/>
              <a:buNone/>
            </a:pPr>
            <a:r>
              <a:t/>
            </a:r>
            <a:endParaRPr b="0" baseline="0" i="0" sz="1860" u="none" cap="none" strike="noStrike">
              <a:solidFill>
                <a:schemeClr val="lt1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2000"/>
              </a:spcBef>
              <a:buClr>
                <a:schemeClr val="lt1"/>
              </a:buClr>
              <a:buSzPct val="25000"/>
              <a:buFont typeface="Noto Symbol"/>
              <a:buNone/>
            </a:pPr>
            <a:r>
              <a:rPr b="1" baseline="0" i="0" lang="en-US" sz="186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Implementation of emergency action plan.</a:t>
            </a:r>
          </a:p>
          <a:p>
            <a:pPr indent="0" lvl="0" marL="0" marR="0" rtl="0" algn="l">
              <a:lnSpc>
                <a:spcPct val="80000"/>
              </a:lnSpc>
              <a:spcBef>
                <a:spcPts val="2000"/>
              </a:spcBef>
              <a:buClr>
                <a:schemeClr val="lt1"/>
              </a:buClr>
              <a:buSzPct val="25000"/>
              <a:buFont typeface="Noto Symbol"/>
              <a:buNone/>
            </a:pPr>
            <a:r>
              <a:rPr b="0" baseline="0" i="0" lang="en-US" sz="186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In order to implement a child’s emergency care plan a staff person needs to know the symptoms of anaphylaxis, how to give the epinephrine auto-injector and other necessary medication, and  how to activate emergency medical services. (911)</a:t>
            </a:r>
          </a:p>
          <a:p>
            <a:pPr indent="0" lvl="0" marL="0" marR="0" rtl="0" algn="l">
              <a:lnSpc>
                <a:spcPct val="80000"/>
              </a:lnSpc>
              <a:spcBef>
                <a:spcPts val="2000"/>
              </a:spcBef>
              <a:buClr>
                <a:schemeClr val="lt1"/>
              </a:buClr>
              <a:buSzPct val="25000"/>
              <a:buFont typeface="Noto Symbol"/>
              <a:buNone/>
            </a:pPr>
            <a:r>
              <a:rPr b="0" baseline="0" i="0" lang="en-US" sz="186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There should be no delay in the administration of epinephrine. All students will require the help of others, regardless of whether they are capable of epinephrine self-administration.</a:t>
            </a:r>
          </a:p>
          <a:p>
            <a:pPr indent="0" lvl="0" marL="0" marR="0" rtl="0" algn="l">
              <a:lnSpc>
                <a:spcPct val="80000"/>
              </a:lnSpc>
              <a:spcBef>
                <a:spcPts val="2000"/>
              </a:spcBef>
              <a:buClr>
                <a:schemeClr val="lt1"/>
              </a:buClr>
              <a:buSzPct val="25000"/>
              <a:buFont typeface="Noto Symbol"/>
              <a:buNone/>
            </a:pPr>
            <a:r>
              <a:rPr b="0" baseline="0" i="0" lang="en-US" sz="186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The severity of the reaction may hamper their attempt to self inject. </a:t>
            </a:r>
          </a:p>
          <a:p>
            <a:pPr indent="0" lvl="0" marL="0" marR="0" rtl="0" algn="l">
              <a:lnSpc>
                <a:spcPct val="80000"/>
              </a:lnSpc>
              <a:spcBef>
                <a:spcPts val="2000"/>
              </a:spcBef>
              <a:buClr>
                <a:schemeClr val="lt1"/>
              </a:buClr>
              <a:buSzPct val="25000"/>
              <a:buFont typeface="Noto Symbol"/>
              <a:buNone/>
            </a:pPr>
            <a:r>
              <a:rPr b="1" baseline="0" i="0" lang="en-US" sz="186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Adult supervision is mandatory.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/>
          <p:nvPr>
            <p:ph type="title"/>
          </p:nvPr>
        </p:nvSpPr>
        <p:spPr>
          <a:xfrm>
            <a:off x="765174" y="79467"/>
            <a:ext cx="7612062" cy="14176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2"/>
              </a:buClr>
              <a:buSzPct val="25000"/>
              <a:buFont typeface="Quattrocento"/>
              <a:buNone/>
            </a:pPr>
            <a:r>
              <a:rPr b="0" baseline="0" i="0" lang="en-US" sz="4800" u="none" cap="none" strike="noStrike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Response</a:t>
            </a:r>
          </a:p>
        </p:txBody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x="75159" y="1890833"/>
            <a:ext cx="8835087" cy="43896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buClr>
                <a:schemeClr val="lt1"/>
              </a:buClr>
              <a:buSzPct val="100000"/>
              <a:buFont typeface="Noto Symbol"/>
              <a:buChar char="●"/>
            </a:pPr>
            <a:r>
              <a:rPr b="0" baseline="0" i="0" lang="en-US" sz="20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EpiPen Injection Procedure:</a:t>
            </a:r>
          </a:p>
          <a:p>
            <a:pPr indent="-617220" lvl="1" marL="960120" marR="0" rtl="0" algn="l">
              <a:lnSpc>
                <a:spcPct val="170000"/>
              </a:lnSpc>
              <a:spcBef>
                <a:spcPts val="600"/>
              </a:spcBef>
              <a:buClr>
                <a:schemeClr val="lt1"/>
              </a:buClr>
              <a:buSzPct val="100000"/>
              <a:buFont typeface="Noto Symbol"/>
              <a:buChar char="●"/>
            </a:pPr>
            <a:r>
              <a:rPr b="0" baseline="0" i="0" lang="en-US" sz="12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Remove the EpiPen device from its protective container</a:t>
            </a:r>
          </a:p>
          <a:p>
            <a:pPr indent="-617220" lvl="1" marL="960120" marR="0" rtl="0" algn="l">
              <a:lnSpc>
                <a:spcPct val="170000"/>
              </a:lnSpc>
              <a:spcBef>
                <a:spcPts val="600"/>
              </a:spcBef>
              <a:buClr>
                <a:schemeClr val="lt1"/>
              </a:buClr>
              <a:buSzPct val="100000"/>
              <a:buFont typeface="Noto Symbol"/>
              <a:buChar char="●"/>
            </a:pPr>
            <a:r>
              <a:rPr b="0" baseline="0" i="0" lang="en-US" sz="12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Pull off gray safety cap from the fatter end of the device (this “arms” the unit ready for use).</a:t>
            </a:r>
          </a:p>
          <a:p>
            <a:pPr indent="-617220" lvl="1" marL="960120" marR="0" rtl="0" algn="l">
              <a:lnSpc>
                <a:spcPct val="170000"/>
              </a:lnSpc>
              <a:spcBef>
                <a:spcPts val="600"/>
              </a:spcBef>
              <a:buClr>
                <a:schemeClr val="lt1"/>
              </a:buClr>
              <a:buSzPct val="100000"/>
              <a:buFont typeface="Noto Symbol"/>
              <a:buChar char="●"/>
            </a:pPr>
            <a:r>
              <a:rPr b="0" baseline="0" i="0" lang="en-US" sz="12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Place black tip on outer thigh. The EpiPen is designed so it can be injected through clothing.</a:t>
            </a:r>
          </a:p>
          <a:p>
            <a:pPr indent="-617220" lvl="1" marL="960120" marR="0" rtl="0" algn="l">
              <a:lnSpc>
                <a:spcPct val="170000"/>
              </a:lnSpc>
              <a:spcBef>
                <a:spcPts val="600"/>
              </a:spcBef>
              <a:buClr>
                <a:schemeClr val="lt1"/>
              </a:buClr>
              <a:buSzPct val="100000"/>
              <a:buFont typeface="Noto Symbol"/>
              <a:buChar char="●"/>
            </a:pPr>
            <a:r>
              <a:rPr b="0" baseline="0" i="0" lang="en-US" sz="12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Hold the EpiPen in your fist with clenched fingers wrapped around it.</a:t>
            </a:r>
          </a:p>
          <a:p>
            <a:pPr indent="-617220" lvl="1" marL="960120" marR="0" rtl="0" algn="l">
              <a:lnSpc>
                <a:spcPct val="170000"/>
              </a:lnSpc>
              <a:spcBef>
                <a:spcPts val="600"/>
              </a:spcBef>
              <a:buClr>
                <a:schemeClr val="lt1"/>
              </a:buClr>
              <a:buSzPct val="100000"/>
              <a:buFont typeface="Noto Symbol"/>
              <a:buChar char="●"/>
            </a:pPr>
            <a:r>
              <a:rPr b="0" baseline="0" i="0" lang="en-US" sz="12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Push EpiPen auto-injector against thigh until unit activates (until a loud “click” is heard) and then hold in place 10 seconds.</a:t>
            </a:r>
          </a:p>
          <a:p>
            <a:pPr indent="-617220" lvl="1" marL="960120" marR="0" rtl="0" algn="l">
              <a:lnSpc>
                <a:spcPct val="170000"/>
              </a:lnSpc>
              <a:spcBef>
                <a:spcPts val="600"/>
              </a:spcBef>
              <a:buClr>
                <a:schemeClr val="lt1"/>
              </a:buClr>
              <a:buSzPct val="100000"/>
              <a:buFont typeface="Noto Symbol"/>
              <a:buChar char="●"/>
            </a:pPr>
            <a:r>
              <a:rPr b="0" baseline="0" i="0" lang="en-US" sz="12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Remove the pen from the thigh; be careful with the needle that will now be projecting from the EpiPen when you dispose of the device.</a:t>
            </a:r>
          </a:p>
          <a:p>
            <a:pPr indent="-617220" lvl="1" marL="960120" marR="0" rtl="0" algn="l">
              <a:lnSpc>
                <a:spcPct val="170000"/>
              </a:lnSpc>
              <a:spcBef>
                <a:spcPts val="600"/>
              </a:spcBef>
              <a:buClr>
                <a:schemeClr val="lt1"/>
              </a:buClr>
              <a:buSzPct val="100000"/>
              <a:buFont typeface="Noto Symbol"/>
              <a:buChar char="●"/>
            </a:pPr>
            <a:r>
              <a:rPr b="0" baseline="0" i="0" lang="en-US" sz="12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Massage the injection site to increase epinephrine absorption. There may be some slight bleeding at the injection site. (Apply firm pressure with a cloth, tissue, clean handkerchief or bandage).</a:t>
            </a:r>
          </a:p>
          <a:p>
            <a:pPr indent="-617220" lvl="1" marL="960120" marR="0" rtl="0" algn="l">
              <a:lnSpc>
                <a:spcPct val="170000"/>
              </a:lnSpc>
              <a:spcBef>
                <a:spcPts val="600"/>
              </a:spcBef>
              <a:buClr>
                <a:schemeClr val="lt1"/>
              </a:buClr>
              <a:buSzPct val="100000"/>
              <a:buFont typeface="Noto Symbol"/>
              <a:buChar char="●"/>
            </a:pPr>
            <a:r>
              <a:rPr b="0" baseline="0" i="0" lang="en-US" sz="12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Replace EpiPen into original container with exposed needle pointing downward into container.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/>
          <p:nvPr>
            <p:ph type="title"/>
          </p:nvPr>
        </p:nvSpPr>
        <p:spPr>
          <a:xfrm>
            <a:off x="765174" y="79467"/>
            <a:ext cx="7612062" cy="14176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2"/>
              </a:buClr>
              <a:buSzPct val="25000"/>
              <a:buFont typeface="Quattrocento"/>
              <a:buNone/>
            </a:pPr>
            <a:r>
              <a:rPr b="0" baseline="0" i="0" lang="en-US" sz="4800" u="none" cap="none" strike="noStrike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Response</a:t>
            </a:r>
            <a:br>
              <a:rPr b="0" baseline="0" i="0" lang="en-US" sz="4800" u="none" cap="none" strike="noStrike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</a:br>
          </a:p>
        </p:txBody>
      </p:sp>
      <p:sp>
        <p:nvSpPr>
          <p:cNvPr id="174" name="Shape 174"/>
          <p:cNvSpPr txBox="1"/>
          <p:nvPr>
            <p:ph idx="1" type="body"/>
          </p:nvPr>
        </p:nvSpPr>
        <p:spPr>
          <a:xfrm>
            <a:off x="765175" y="2070846"/>
            <a:ext cx="7612064" cy="41820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buClr>
                <a:schemeClr val="lt1"/>
              </a:buClr>
              <a:buSzPct val="100000"/>
              <a:buFont typeface="Noto Symbol"/>
              <a:buChar char="●"/>
            </a:pPr>
            <a:r>
              <a:rPr b="0" baseline="0" i="0" lang="en-US" sz="2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Assist student to lying position</a:t>
            </a:r>
          </a:p>
          <a:p>
            <a:pPr indent="-342900" lvl="0" marL="342900" marR="0" rtl="0" algn="l">
              <a:spcBef>
                <a:spcPts val="2000"/>
              </a:spcBef>
              <a:buClr>
                <a:schemeClr val="lt1"/>
              </a:buClr>
              <a:buSzPct val="100000"/>
              <a:buFont typeface="Noto Symbol"/>
              <a:buChar char="●"/>
            </a:pPr>
            <a:r>
              <a:rPr b="0" baseline="0" i="0" lang="en-US" sz="2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Call 911 and stay with the student until EMS arrives:</a:t>
            </a:r>
          </a:p>
          <a:p>
            <a:pPr indent="-342900" lvl="0" marL="342900" marR="0" rtl="0" algn="l">
              <a:spcBef>
                <a:spcPts val="2000"/>
              </a:spcBef>
              <a:buClr>
                <a:schemeClr val="lt1"/>
              </a:buClr>
              <a:buSzPct val="100000"/>
              <a:buFont typeface="Noto Symbol"/>
              <a:buChar char="●"/>
            </a:pPr>
            <a:r>
              <a:rPr b="0" baseline="0" i="0" lang="en-US" sz="2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Record the time that the EpiPen was given on the Emergency Action Plan and give EMS a through report.</a:t>
            </a:r>
          </a:p>
          <a:p>
            <a:pPr indent="-342900" lvl="0" marL="342900" marR="0" rtl="0" algn="l">
              <a:spcBef>
                <a:spcPts val="2000"/>
              </a:spcBef>
              <a:buClr>
                <a:schemeClr val="lt1"/>
              </a:buClr>
              <a:buSzPct val="100000"/>
              <a:buFont typeface="Noto Symbol"/>
              <a:buChar char="●"/>
            </a:pPr>
            <a:r>
              <a:rPr b="0" baseline="0" i="0" lang="en-US" sz="2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Give EMS the used EpiPen and the Emergency Action Plan.</a:t>
            </a:r>
          </a:p>
          <a:p>
            <a:pPr indent="0" lvl="0" marL="0" marR="0" rtl="0" algn="l">
              <a:spcBef>
                <a:spcPts val="2000"/>
              </a:spcBef>
              <a:buClr>
                <a:schemeClr val="lt1"/>
              </a:buClr>
              <a:buFont typeface="Noto Symbol"/>
              <a:buNone/>
            </a:pPr>
            <a:r>
              <a:t/>
            </a:r>
            <a:endParaRPr b="0" baseline="0" i="0" sz="2400" u="none" cap="none" strike="noStrike">
              <a:solidFill>
                <a:schemeClr val="lt1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indent="0" lvl="0" marL="0" marR="0" rtl="0" algn="l">
              <a:spcBef>
                <a:spcPts val="2000"/>
              </a:spcBef>
              <a:buClr>
                <a:schemeClr val="lt1"/>
              </a:buClr>
              <a:buFont typeface="Noto Symbol"/>
              <a:buNone/>
            </a:pPr>
            <a:r>
              <a:t/>
            </a:r>
            <a:endParaRPr b="0" baseline="0" i="0" sz="2400" u="none" cap="none" strike="noStrike">
              <a:solidFill>
                <a:schemeClr val="lt1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indent="0" lvl="0" marL="0" marR="0" rtl="0" algn="l">
              <a:spcBef>
                <a:spcPts val="2000"/>
              </a:spcBef>
              <a:buClr>
                <a:schemeClr val="lt1"/>
              </a:buClr>
              <a:buFont typeface="Noto Symbol"/>
              <a:buNone/>
            </a:pPr>
            <a:r>
              <a:t/>
            </a:r>
            <a:endParaRPr b="0" baseline="0" i="0" sz="2400" u="none" cap="none" strike="noStrike">
              <a:solidFill>
                <a:schemeClr val="lt1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indent="0" lvl="0" marL="0" marR="0" rtl="0" algn="l">
              <a:spcBef>
                <a:spcPts val="2000"/>
              </a:spcBef>
              <a:buClr>
                <a:schemeClr val="lt1"/>
              </a:buClr>
              <a:buFont typeface="Noto Symbol"/>
              <a:buNone/>
            </a:pPr>
            <a:r>
              <a:t/>
            </a:r>
            <a:endParaRPr b="0" baseline="0" i="0" sz="2400" u="none" cap="none" strike="noStrike">
              <a:solidFill>
                <a:schemeClr val="lt1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indent="0" lvl="0" marL="0" marR="0" rtl="0" algn="l">
              <a:spcBef>
                <a:spcPts val="2000"/>
              </a:spcBef>
              <a:buClr>
                <a:schemeClr val="lt1"/>
              </a:buClr>
              <a:buFont typeface="Noto Symbol"/>
              <a:buNone/>
            </a:pPr>
            <a:r>
              <a:t/>
            </a:r>
            <a:endParaRPr b="0" baseline="0" i="0" sz="2400" u="none" cap="none" strike="noStrike">
              <a:solidFill>
                <a:schemeClr val="lt1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/>
          <p:nvPr>
            <p:ph type="title"/>
          </p:nvPr>
        </p:nvSpPr>
        <p:spPr>
          <a:xfrm>
            <a:off x="765174" y="79467"/>
            <a:ext cx="7612062" cy="14176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Quattrocento"/>
              <a:buNone/>
            </a:pPr>
            <a:r>
              <a:rPr b="0" baseline="0" i="0" lang="en-US" sz="4800" u="none" cap="none" strike="noStrike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First Aid for generalized tonic-clonic seizures </a:t>
            </a:r>
          </a:p>
        </p:txBody>
      </p:sp>
      <p:sp>
        <p:nvSpPr>
          <p:cNvPr id="180" name="Shape 180"/>
          <p:cNvSpPr txBox="1"/>
          <p:nvPr>
            <p:ph idx="1" type="body"/>
          </p:nvPr>
        </p:nvSpPr>
        <p:spPr>
          <a:xfrm>
            <a:off x="765175" y="2070846"/>
            <a:ext cx="7612064" cy="41820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buClr>
                <a:schemeClr val="lt1"/>
              </a:buClr>
              <a:buSzPct val="98764"/>
              <a:buFont typeface="Arial"/>
              <a:buChar char="•"/>
            </a:pPr>
            <a:r>
              <a:rPr b="0" baseline="0" i="0" lang="en-US" sz="1679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Ease the person to the floor.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2000"/>
              </a:spcBef>
              <a:buClr>
                <a:schemeClr val="lt1"/>
              </a:buClr>
              <a:buSzPct val="98764"/>
              <a:buFont typeface="Arial"/>
              <a:buChar char="•"/>
            </a:pPr>
            <a:r>
              <a:rPr b="0" baseline="0" i="0" lang="en-US" sz="1679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Turn the person gently onto one side. This will help the person breathe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2000"/>
              </a:spcBef>
              <a:buClr>
                <a:schemeClr val="lt1"/>
              </a:buClr>
              <a:buSzPct val="98764"/>
              <a:buFont typeface="Arial"/>
              <a:buChar char="•"/>
            </a:pPr>
            <a:r>
              <a:rPr b="0" baseline="0" i="0" lang="en-US" sz="1679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.Clear the area around the person of anything hard or sharp. This can prevent injury.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2000"/>
              </a:spcBef>
              <a:buClr>
                <a:schemeClr val="lt1"/>
              </a:buClr>
              <a:buSzPct val="98764"/>
              <a:buFont typeface="Arial"/>
              <a:buChar char="•"/>
            </a:pPr>
            <a:r>
              <a:rPr b="0" baseline="0" i="0" lang="en-US" sz="1679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Put something soft and flat, like a folded jacket, under his or her head.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2000"/>
              </a:spcBef>
              <a:buClr>
                <a:schemeClr val="lt1"/>
              </a:buClr>
              <a:buSzPct val="98764"/>
              <a:buFont typeface="Arial"/>
              <a:buChar char="•"/>
            </a:pPr>
            <a:r>
              <a:rPr b="0" baseline="0" i="0" lang="en-US" sz="1679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Remove eyeglasses.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2000"/>
              </a:spcBef>
              <a:buClr>
                <a:schemeClr val="lt1"/>
              </a:buClr>
              <a:buSzPct val="98764"/>
              <a:buFont typeface="Arial"/>
              <a:buChar char="•"/>
            </a:pPr>
            <a:r>
              <a:rPr b="0" baseline="0" i="0" lang="en-US" sz="1679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Loosen ties or anything around the neck that may make it hard to breathe.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2000"/>
              </a:spcBef>
              <a:buClr>
                <a:schemeClr val="lt1"/>
              </a:buClr>
              <a:buSzPct val="98764"/>
              <a:buFont typeface="Arial"/>
              <a:buChar char="•"/>
            </a:pPr>
            <a:r>
              <a:rPr b="0" baseline="0" i="0" lang="en-US" sz="1679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Time the seizure.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2000"/>
              </a:spcBef>
              <a:buClr>
                <a:schemeClr val="lt1"/>
              </a:buClr>
              <a:buSzPct val="98764"/>
              <a:buFont typeface="Arial"/>
              <a:buChar char="•"/>
            </a:pPr>
            <a:r>
              <a:rPr b="0" baseline="0" i="0" lang="en-US" sz="1679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 Call 911.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/>
          <p:nvPr>
            <p:ph type="title"/>
          </p:nvPr>
        </p:nvSpPr>
        <p:spPr>
          <a:xfrm>
            <a:off x="765174" y="79467"/>
            <a:ext cx="7612062" cy="14176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Quattrocento"/>
              <a:buNone/>
            </a:pPr>
            <a:r>
              <a:rPr b="0" baseline="0" i="0" lang="en-US" sz="4800" u="none" cap="none" strike="noStrike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First Aid for any type of seizure</a:t>
            </a:r>
          </a:p>
        </p:txBody>
      </p:sp>
      <p:sp>
        <p:nvSpPr>
          <p:cNvPr id="186" name="Shape 186"/>
          <p:cNvSpPr txBox="1"/>
          <p:nvPr>
            <p:ph idx="1" type="body"/>
          </p:nvPr>
        </p:nvSpPr>
        <p:spPr>
          <a:xfrm>
            <a:off x="765175" y="2070846"/>
            <a:ext cx="7612064" cy="41820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buClr>
                <a:schemeClr val="lt1"/>
              </a:buClr>
              <a:buSzPct val="100000"/>
              <a:buFont typeface="Noto Symbol"/>
              <a:buChar char="●"/>
            </a:pPr>
            <a:r>
              <a:rPr b="0" baseline="0" i="0" lang="en-US" sz="2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Stay with the person until the seizure ends and he or she is fully awake. After it ends, help the person sit in a safe place. Once they are alert and able to communicate, tell them what happened in very simple terms.</a:t>
            </a:r>
          </a:p>
          <a:p>
            <a:pPr indent="-342900" lvl="0" marL="342900" marR="0" rtl="0" algn="l">
              <a:spcBef>
                <a:spcPts val="2000"/>
              </a:spcBef>
              <a:buClr>
                <a:schemeClr val="lt1"/>
              </a:buClr>
              <a:buSzPct val="100000"/>
              <a:buFont typeface="Noto Symbol"/>
              <a:buChar char="●"/>
            </a:pPr>
            <a:r>
              <a:rPr b="0" baseline="0" i="0" lang="en-US" sz="2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Comfort the person and speak calmly.</a:t>
            </a:r>
          </a:p>
          <a:p>
            <a:pPr indent="-342900" lvl="0" marL="342900" marR="0" rtl="0" algn="l">
              <a:spcBef>
                <a:spcPts val="2000"/>
              </a:spcBef>
              <a:buClr>
                <a:schemeClr val="lt1"/>
              </a:buClr>
              <a:buSzPct val="100000"/>
              <a:buFont typeface="Noto Symbol"/>
              <a:buChar char="●"/>
            </a:pPr>
            <a:r>
              <a:rPr b="0" baseline="0" i="0" lang="en-US" sz="2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Check to see if the person is wearing </a:t>
            </a:r>
            <a:r>
              <a:rPr lang="en-US"/>
              <a:t>a </a:t>
            </a:r>
            <a:r>
              <a:rPr b="0" baseline="0" i="0" lang="en-US" sz="2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medical bracelet or other emergency information.</a:t>
            </a:r>
          </a:p>
          <a:p>
            <a:pPr indent="-342900" lvl="0" marL="342900" marR="0" rtl="0" algn="l">
              <a:spcBef>
                <a:spcPts val="2000"/>
              </a:spcBef>
              <a:buClr>
                <a:schemeClr val="lt1"/>
              </a:buClr>
              <a:buSzPct val="100000"/>
              <a:buFont typeface="Noto Symbol"/>
              <a:buChar char="●"/>
            </a:pPr>
            <a:r>
              <a:rPr b="0" baseline="0" i="0" lang="en-US" sz="2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Keep yourself and other people calm.</a:t>
            </a:r>
          </a:p>
          <a:p>
            <a:pPr indent="0" lvl="0" marL="0" marR="0" rtl="0" algn="l">
              <a:spcBef>
                <a:spcPts val="2000"/>
              </a:spcBef>
              <a:buClr>
                <a:schemeClr val="lt1"/>
              </a:buClr>
              <a:buFont typeface="Noto Symbol"/>
              <a:buNone/>
            </a:pPr>
            <a:r>
              <a:t/>
            </a:r>
            <a:endParaRPr b="0" baseline="0" i="0" sz="2400" u="none" cap="none" strike="noStrike">
              <a:solidFill>
                <a:schemeClr val="lt1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indent="-190500" lvl="0" marL="342900" marR="0" rtl="0" algn="l">
              <a:spcBef>
                <a:spcPts val="2000"/>
              </a:spcBef>
              <a:buClr>
                <a:schemeClr val="lt1"/>
              </a:buClr>
              <a:buFont typeface="Noto Symbol"/>
              <a:buNone/>
            </a:pPr>
            <a:r>
              <a:t/>
            </a:r>
            <a:endParaRPr b="0" baseline="0" i="0" sz="2400" u="none" cap="none" strike="noStrike">
              <a:solidFill>
                <a:schemeClr val="lt1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/>
          <p:nvPr>
            <p:ph type="title"/>
          </p:nvPr>
        </p:nvSpPr>
        <p:spPr>
          <a:xfrm>
            <a:off x="765174" y="79467"/>
            <a:ext cx="7612062" cy="14176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Quattrocento"/>
              <a:buNone/>
            </a:pPr>
            <a:r>
              <a:rPr b="0" baseline="0" i="0" lang="en-US" sz="4800" u="none" cap="none" strike="noStrike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Call 911 if any of these things happen</a:t>
            </a:r>
          </a:p>
        </p:txBody>
      </p:sp>
      <p:sp>
        <p:nvSpPr>
          <p:cNvPr id="192" name="Shape 192"/>
          <p:cNvSpPr txBox="1"/>
          <p:nvPr>
            <p:ph idx="1" type="body"/>
          </p:nvPr>
        </p:nvSpPr>
        <p:spPr>
          <a:xfrm>
            <a:off x="765175" y="2070846"/>
            <a:ext cx="7612064" cy="41820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Noto Symbol"/>
              <a:buNone/>
            </a:pPr>
            <a:r>
              <a:t/>
            </a:r>
            <a:endParaRPr b="0" baseline="0" i="0" sz="2400" u="none" cap="none" strike="noStrike">
              <a:solidFill>
                <a:schemeClr val="lt1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2000"/>
              </a:spcBef>
              <a:buClr>
                <a:schemeClr val="lt1"/>
              </a:buClr>
              <a:buSzPct val="100000"/>
              <a:buFont typeface="Noto Symbol"/>
              <a:buChar char="●"/>
            </a:pPr>
            <a:r>
              <a:rPr b="0" baseline="0" i="0" lang="en-US" sz="2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The seizure lasts longer than 5 minutes.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2000"/>
              </a:spcBef>
              <a:buClr>
                <a:schemeClr val="lt1"/>
              </a:buClr>
              <a:buSzPct val="100000"/>
              <a:buFont typeface="Noto Symbol"/>
              <a:buChar char="●"/>
            </a:pPr>
            <a:r>
              <a:rPr b="0" baseline="0" i="0" lang="en-US" sz="2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The person has another seizure soon after the first one.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2000"/>
              </a:spcBef>
              <a:buClr>
                <a:schemeClr val="lt1"/>
              </a:buClr>
              <a:buSzPct val="100000"/>
              <a:buFont typeface="Noto Symbol"/>
              <a:buChar char="●"/>
            </a:pPr>
            <a:r>
              <a:rPr b="0" baseline="0" i="0" lang="en-US" sz="2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The person is hurt during the seizure.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2000"/>
              </a:spcBef>
              <a:buClr>
                <a:schemeClr val="lt1"/>
              </a:buClr>
              <a:buSzPct val="100000"/>
              <a:buFont typeface="Noto Symbol"/>
              <a:buChar char="●"/>
            </a:pPr>
            <a:r>
              <a:rPr b="0" baseline="0" i="0" lang="en-US" sz="2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The seizure happens in water.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2000"/>
              </a:spcBef>
              <a:buClr>
                <a:schemeClr val="lt1"/>
              </a:buClr>
              <a:buSzPct val="100000"/>
              <a:buFont typeface="Noto Symbol"/>
              <a:buChar char="●"/>
            </a:pPr>
            <a:r>
              <a:rPr b="0" baseline="0" i="0" lang="en-US" sz="2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The person has a health condition like diabetes, heart disease, or is pregnant.</a:t>
            </a:r>
          </a:p>
          <a:p>
            <a:pPr indent="-190500" lvl="0" marL="342900" marR="0" rtl="0" algn="l">
              <a:lnSpc>
                <a:spcPct val="90000"/>
              </a:lnSpc>
              <a:spcBef>
                <a:spcPts val="2000"/>
              </a:spcBef>
              <a:buClr>
                <a:schemeClr val="lt1"/>
              </a:buClr>
              <a:buFont typeface="Noto Symbol"/>
              <a:buNone/>
            </a:pPr>
            <a:r>
              <a:t/>
            </a:r>
            <a:endParaRPr b="0" baseline="0" i="0" sz="2400" u="none" cap="none" strike="noStrike">
              <a:solidFill>
                <a:schemeClr val="lt1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/>
          <p:nvPr>
            <p:ph type="title"/>
          </p:nvPr>
        </p:nvSpPr>
        <p:spPr>
          <a:xfrm>
            <a:off x="765174" y="79467"/>
            <a:ext cx="7612062" cy="14176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Quattrocento"/>
              <a:buNone/>
            </a:pPr>
            <a:r>
              <a:rPr b="0" baseline="0" i="0" lang="en-US" sz="3600" u="none" cap="none" strike="noStrike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Staff at the school that are trained in first aid care and CPR</a:t>
            </a:r>
          </a:p>
        </p:txBody>
      </p:sp>
      <p:sp>
        <p:nvSpPr>
          <p:cNvPr id="198" name="Shape 198"/>
          <p:cNvSpPr txBox="1"/>
          <p:nvPr/>
        </p:nvSpPr>
        <p:spPr>
          <a:xfrm>
            <a:off x="575825" y="2129787"/>
            <a:ext cx="8190299" cy="64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US"/>
              <a:t>Ms. Cordeiro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-US"/>
              <a:t>Mr. Pestonit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-US"/>
              <a:t>Mr. L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-US"/>
              <a:t>Mr. Lafreniere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-US"/>
              <a:t>Mrs. Pinto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-US"/>
              <a:t>Mr. Miranda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-US"/>
              <a:t>Ms. A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-US"/>
              <a:t>Mr. Rosenbaum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-US"/>
              <a:t>Ms. Larner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-US"/>
              <a:t>Mr. Morel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-US"/>
              <a:t>Mr. Chevalier</a:t>
            </a:r>
          </a:p>
        </p:txBody>
      </p:sp>
      <p:sp>
        <p:nvSpPr>
          <p:cNvPr id="199" name="Shape 199"/>
          <p:cNvSpPr txBox="1"/>
          <p:nvPr/>
        </p:nvSpPr>
        <p:spPr>
          <a:xfrm>
            <a:off x="214625" y="3945125"/>
            <a:ext cx="5400599" cy="26894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z="1500">
              <a:solidFill>
                <a:schemeClr val="lt2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/>
          <p:nvPr>
            <p:ph type="title"/>
          </p:nvPr>
        </p:nvSpPr>
        <p:spPr>
          <a:xfrm>
            <a:off x="765174" y="79467"/>
            <a:ext cx="7612062" cy="14176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Quattrocento"/>
              <a:buNone/>
            </a:pPr>
            <a:r>
              <a:rPr b="0" baseline="0" i="0" lang="en-US" sz="4800" u="none" cap="none" strike="noStrike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First Aid bag locations and Epi</a:t>
            </a:r>
            <a:r>
              <a:rPr lang="en-US"/>
              <a:t>Pen locations</a:t>
            </a:r>
          </a:p>
        </p:txBody>
      </p:sp>
      <p:sp>
        <p:nvSpPr>
          <p:cNvPr id="205" name="Shape 205"/>
          <p:cNvSpPr txBox="1"/>
          <p:nvPr>
            <p:ph idx="1" type="body"/>
          </p:nvPr>
        </p:nvSpPr>
        <p:spPr>
          <a:xfrm>
            <a:off x="765175" y="2070846"/>
            <a:ext cx="7612064" cy="41820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457200" lvl="0" marL="1828800" marR="0" rtl="0" algn="l">
              <a:spcBef>
                <a:spcPts val="0"/>
              </a:spcBef>
              <a:buClr>
                <a:schemeClr val="lt1"/>
              </a:buClr>
              <a:buSzPct val="25000"/>
              <a:buFont typeface="Noto Symbol"/>
              <a:buNone/>
            </a:pPr>
            <a:r>
              <a:rPr lang="en-US"/>
              <a:t>Main Office-EpiPen</a:t>
            </a:r>
          </a:p>
          <a:p>
            <a:pPr indent="0" lvl="0" marL="0" marR="0" rtl="0" algn="ctr">
              <a:spcBef>
                <a:spcPts val="0"/>
              </a:spcBef>
              <a:buClr>
                <a:schemeClr val="lt1"/>
              </a:buClr>
              <a:buSzPct val="25000"/>
              <a:buFont typeface="Noto Symbol"/>
              <a:buNone/>
            </a:pPr>
            <a:r>
              <a:rPr lang="en-US"/>
              <a:t>Discipline Room-EpiPen</a:t>
            </a:r>
          </a:p>
          <a:p>
            <a:pPr indent="0" lvl="0" marL="0" marR="0" rtl="0" algn="ctr">
              <a:spcBef>
                <a:spcPts val="0"/>
              </a:spcBef>
              <a:buClr>
                <a:schemeClr val="lt1"/>
              </a:buClr>
              <a:buSzPct val="25000"/>
              <a:buFont typeface="Noto Symbol"/>
              <a:buNone/>
            </a:pPr>
            <a:r>
              <a:rPr lang="en-US"/>
              <a:t>Health Room/Health</a:t>
            </a:r>
          </a:p>
          <a:p>
            <a:pPr indent="0" lvl="0" marL="0" marR="0" rtl="0" algn="ctr">
              <a:spcBef>
                <a:spcPts val="0"/>
              </a:spcBef>
              <a:buClr>
                <a:schemeClr val="lt1"/>
              </a:buClr>
              <a:buSzPct val="25000"/>
              <a:buFont typeface="Noto Symbol"/>
              <a:buNone/>
            </a:pPr>
            <a:r>
              <a:rPr lang="en-US"/>
              <a:t>Music Room</a:t>
            </a:r>
          </a:p>
          <a:p>
            <a:pPr indent="0" lvl="0" marL="0" marR="0" rtl="0" algn="ctr">
              <a:spcBef>
                <a:spcPts val="0"/>
              </a:spcBef>
              <a:buClr>
                <a:schemeClr val="lt1"/>
              </a:buClr>
              <a:buSzPct val="25000"/>
              <a:buFont typeface="Noto Symbol"/>
              <a:buNone/>
            </a:pPr>
            <a:r>
              <a:rPr lang="en-US"/>
              <a:t>8th Grade Science</a:t>
            </a:r>
          </a:p>
          <a:p>
            <a:pPr indent="0" lvl="0" marL="0" marR="0" rtl="0" algn="ctr">
              <a:spcBef>
                <a:spcPts val="0"/>
              </a:spcBef>
              <a:buClr>
                <a:schemeClr val="lt1"/>
              </a:buClr>
              <a:buSzPct val="25000"/>
              <a:buFont typeface="Noto Symbol"/>
              <a:buNone/>
            </a:pPr>
            <a:r>
              <a:rPr lang="en-US"/>
              <a:t>Counseling and Support</a:t>
            </a:r>
          </a:p>
          <a:p>
            <a:pPr indent="0" lvl="0" marL="0" marR="0" rtl="0" algn="ctr">
              <a:spcBef>
                <a:spcPts val="0"/>
              </a:spcBef>
              <a:buClr>
                <a:schemeClr val="lt1"/>
              </a:buClr>
              <a:buSzPct val="25000"/>
              <a:buFont typeface="Noto Symbol"/>
              <a:buNone/>
            </a:pPr>
            <a:r>
              <a:rPr lang="en-US"/>
              <a:t>6th Grade ELA Room</a:t>
            </a:r>
          </a:p>
          <a:p>
            <a:pPr indent="0" lvl="0" marL="0" marR="0" rtl="0" algn="ctr">
              <a:spcBef>
                <a:spcPts val="0"/>
              </a:spcBef>
              <a:buClr>
                <a:schemeClr val="lt1"/>
              </a:buClr>
              <a:buSzPct val="25000"/>
              <a:buFont typeface="Noto Symbol"/>
              <a:buNone/>
            </a:pPr>
            <a:r>
              <a:rPr lang="en-US"/>
              <a:t>7th Grade Science Room</a:t>
            </a:r>
          </a:p>
          <a:p>
            <a:pPr indent="0" lvl="0" marL="0" marR="0" rtl="0" algn="ctr">
              <a:spcBef>
                <a:spcPts val="0"/>
              </a:spcBef>
              <a:buClr>
                <a:schemeClr val="lt1"/>
              </a:buClr>
              <a:buSzPct val="25000"/>
              <a:buFont typeface="Noto Symbol"/>
              <a:buNone/>
            </a:pPr>
            <a:r>
              <a:rPr lang="en-US"/>
              <a:t>7th Grade Humanities Room</a:t>
            </a:r>
          </a:p>
          <a:p>
            <a:pPr indent="0" lvl="0" marL="0" marR="0" rtl="0" algn="ctr">
              <a:spcBef>
                <a:spcPts val="0"/>
              </a:spcBef>
              <a:buClr>
                <a:schemeClr val="lt1"/>
              </a:buClr>
              <a:buSzPct val="25000"/>
              <a:buFont typeface="Noto Symbol"/>
              <a:buNone/>
            </a:pPr>
            <a:r>
              <a:rPr lang="en-US"/>
              <a:t>Nurse’s Office-2 EpiPens</a:t>
            </a:r>
          </a:p>
          <a:p>
            <a:pPr indent="0" lvl="0" marL="0" marR="0" rtl="0" algn="l">
              <a:spcBef>
                <a:spcPts val="0"/>
              </a:spcBef>
              <a:buClr>
                <a:schemeClr val="lt1"/>
              </a:buClr>
              <a:buFont typeface="Noto Symbol"/>
              <a:buNone/>
            </a:pPr>
            <a:r>
              <a:t/>
            </a:r>
            <a:endParaRPr sz="3200"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ctrTitle"/>
          </p:nvPr>
        </p:nvSpPr>
        <p:spPr>
          <a:xfrm>
            <a:off x="493775" y="3776471"/>
            <a:ext cx="7196328" cy="14700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Quattrocento"/>
              <a:buNone/>
            </a:pPr>
            <a:r>
              <a:rPr b="0" baseline="0" i="0" lang="en-US" sz="4800" u="none" cap="none" strike="noStrike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ANAPHYLAXIS</a:t>
            </a:r>
            <a:br>
              <a:rPr b="0" baseline="0" i="0" lang="en-US" sz="4800" u="none" cap="none" strike="noStrike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</a:br>
            <a:r>
              <a:rPr b="0" baseline="0" i="0" lang="en-US" sz="2400" u="none" cap="none" strike="noStrike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Awareness, Avoidance, Recognition and Response</a:t>
            </a:r>
          </a:p>
        </p:txBody>
      </p:sp>
      <p:sp>
        <p:nvSpPr>
          <p:cNvPr id="100" name="Shape 100"/>
          <p:cNvSpPr txBox="1"/>
          <p:nvPr>
            <p:ph idx="1" type="subTitle"/>
          </p:nvPr>
        </p:nvSpPr>
        <p:spPr>
          <a:xfrm>
            <a:off x="493775" y="5257800"/>
            <a:ext cx="7196328" cy="9875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Font typeface="Noto Symbol"/>
              <a:buNone/>
            </a:pPr>
            <a:r>
              <a:t/>
            </a:r>
            <a:endParaRPr b="0" baseline="0" i="0" sz="1800" u="none" cap="none" strike="noStrike">
              <a:solidFill>
                <a:schemeClr val="dk2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Noto Symbol"/>
              <a:buNone/>
            </a:pPr>
            <a:r>
              <a:rPr b="0" baseline="0" i="0" lang="en-US" sz="1800" u="none" cap="none" strike="noStrike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Nichole Pinto, RN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/>
          <p:nvPr>
            <p:ph type="title"/>
          </p:nvPr>
        </p:nvSpPr>
        <p:spPr>
          <a:xfrm>
            <a:off x="631049" y="222542"/>
            <a:ext cx="7612200" cy="141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Quattrocento"/>
              <a:buNone/>
            </a:pPr>
            <a:r>
              <a:rPr lang="en-US"/>
              <a:t>Additional resource </a:t>
            </a:r>
          </a:p>
        </p:txBody>
      </p:sp>
      <p:sp>
        <p:nvSpPr>
          <p:cNvPr id="211" name="Shape 211"/>
          <p:cNvSpPr txBox="1"/>
          <p:nvPr/>
        </p:nvSpPr>
        <p:spPr>
          <a:xfrm>
            <a:off x="351750" y="1984975"/>
            <a:ext cx="8440499" cy="4604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indent="457200" marL="914400" rt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indent="457200" marL="914400" rt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indent="457200" marL="914400" rt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indent="457200" marL="914400" rt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indent="457200" marL="914400" rt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indent="457200" marL="914400" rt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indent="457200" marL="914400" rt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indent="457200" marL="914400" rt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indent="457200" marL="914400" rtl="0">
              <a:spcBef>
                <a:spcPts val="0"/>
              </a:spcBef>
              <a:buNone/>
            </a:pPr>
            <a:r>
              <a:rPr lang="en-US" sz="3600" u="sng">
                <a:solidFill>
                  <a:schemeClr val="hlink"/>
                </a:solidFill>
                <a:hlinkClick r:id="rId3"/>
              </a:rPr>
              <a:t>http://www.foodallergy.org/</a:t>
            </a:r>
          </a:p>
          <a:p>
            <a:pPr indent="457200" marL="914400" rtl="0">
              <a:spcBef>
                <a:spcPts val="0"/>
              </a:spcBef>
              <a:buNone/>
            </a:pPr>
            <a:r>
              <a:t/>
            </a:r>
            <a:endParaRPr sz="3600"/>
          </a:p>
          <a:p>
            <a:pPr indent="457200" marL="914400" rt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 indent="0" marL="914400">
              <a:spcBef>
                <a:spcPts val="0"/>
              </a:spcBef>
              <a:buNone/>
            </a:pPr>
            <a:r>
              <a:t/>
            </a:r>
            <a:endParaRPr sz="3000"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type="ctrTitle"/>
          </p:nvPr>
        </p:nvSpPr>
        <p:spPr>
          <a:xfrm>
            <a:off x="233768" y="336220"/>
            <a:ext cx="7196328" cy="14700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Quattrocento"/>
              <a:buNone/>
            </a:pPr>
            <a:r>
              <a:rPr b="0" baseline="0" i="0" lang="en-US" sz="4800" u="none" cap="none" strike="noStrike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AWARENESS</a:t>
            </a:r>
          </a:p>
        </p:txBody>
      </p:sp>
      <p:sp>
        <p:nvSpPr>
          <p:cNvPr id="106" name="Shape 106"/>
          <p:cNvSpPr txBox="1"/>
          <p:nvPr>
            <p:ph idx="1" type="subTitle"/>
          </p:nvPr>
        </p:nvSpPr>
        <p:spPr>
          <a:xfrm>
            <a:off x="233768" y="2948926"/>
            <a:ext cx="8746476" cy="32028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57200" lvl="0" marL="457200" marR="0" rtl="0" algn="l">
              <a:spcBef>
                <a:spcPts val="0"/>
              </a:spcBef>
              <a:buClr>
                <a:schemeClr val="dk2"/>
              </a:buClr>
              <a:buSzPct val="100000"/>
              <a:buFont typeface="Noto Symbol"/>
              <a:buChar char="•"/>
            </a:pPr>
            <a:r>
              <a:rPr b="0" baseline="0" i="0" lang="en-US" sz="2000" u="none" cap="none" strike="noStrike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It is a serious allergic reaction that can cause death.</a:t>
            </a:r>
          </a:p>
          <a:p>
            <a:pPr indent="-457200" lvl="0" marL="457200" marR="0" rtl="0" algn="l">
              <a:spcBef>
                <a:spcPts val="0"/>
              </a:spcBef>
              <a:buClr>
                <a:schemeClr val="dk2"/>
              </a:buClr>
              <a:buSzPct val="100000"/>
              <a:buFont typeface="Noto Symbol"/>
              <a:buChar char="•"/>
            </a:pPr>
            <a:r>
              <a:rPr b="0" baseline="0" i="0" lang="en-US" sz="2000" u="none" cap="none" strike="noStrike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It can affect two or more systems in the body at the same time.</a:t>
            </a:r>
          </a:p>
          <a:p>
            <a:pPr indent="-457200" lvl="0" marL="457200" marR="0" rtl="0" algn="l">
              <a:spcBef>
                <a:spcPts val="0"/>
              </a:spcBef>
              <a:buClr>
                <a:schemeClr val="dk2"/>
              </a:buClr>
              <a:buSzPct val="100000"/>
              <a:buFont typeface="Noto Symbol"/>
              <a:buChar char="•"/>
            </a:pPr>
            <a:r>
              <a:rPr b="0" baseline="0" i="0" lang="en-US" sz="2000" u="none" cap="none" strike="noStrike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It can occur within a few seconds to minutes to hours after exposure to an allergen.</a:t>
            </a:r>
          </a:p>
          <a:p>
            <a:pPr indent="-457200" lvl="0" marL="457200" marR="0" rtl="0" algn="l">
              <a:spcBef>
                <a:spcPts val="0"/>
              </a:spcBef>
              <a:buClr>
                <a:schemeClr val="dk2"/>
              </a:buClr>
              <a:buSzPct val="100000"/>
              <a:buFont typeface="Noto Symbol"/>
              <a:buChar char="•"/>
            </a:pPr>
            <a:r>
              <a:rPr b="0" baseline="0" i="0" lang="en-US" sz="2000" u="none" cap="none" strike="noStrike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It can re-occur up to four hours after treatment.</a:t>
            </a:r>
          </a:p>
          <a:p>
            <a:pPr indent="-457200" lvl="0" marL="457200" marR="0" rtl="0" algn="l">
              <a:spcBef>
                <a:spcPts val="0"/>
              </a:spcBef>
              <a:buClr>
                <a:schemeClr val="dk2"/>
              </a:buClr>
              <a:buSzPct val="100000"/>
              <a:buFont typeface="Noto Symbol"/>
              <a:buChar char="•"/>
            </a:pPr>
            <a:r>
              <a:rPr b="0" baseline="0" i="0" lang="en-US" sz="2000" u="none" cap="none" strike="noStrike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It is a medical emergency that requires medical treatment and follow up with a health care provider specializing in allergies.</a:t>
            </a:r>
          </a:p>
          <a:p>
            <a:pPr indent="-304800" lvl="0" marL="457200" marR="0" rtl="0" algn="l">
              <a:spcBef>
                <a:spcPts val="0"/>
              </a:spcBef>
              <a:buClr>
                <a:schemeClr val="dk2"/>
              </a:buClr>
              <a:buFont typeface="Noto Symbol"/>
              <a:buNone/>
            </a:pPr>
            <a:r>
              <a:t/>
            </a:r>
            <a:endParaRPr b="0" baseline="0" i="0" sz="2400" u="none" cap="none" strike="noStrike">
              <a:solidFill>
                <a:schemeClr val="dk2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type="ctrTitle"/>
          </p:nvPr>
        </p:nvSpPr>
        <p:spPr>
          <a:xfrm>
            <a:off x="233768" y="336220"/>
            <a:ext cx="7196328" cy="14700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Quattrocento"/>
              <a:buNone/>
            </a:pPr>
            <a:r>
              <a:rPr b="0" baseline="0" i="0" lang="en-US" sz="4800" u="none" cap="none" strike="noStrike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Causes:</a:t>
            </a:r>
          </a:p>
        </p:txBody>
      </p:sp>
      <p:sp>
        <p:nvSpPr>
          <p:cNvPr id="112" name="Shape 112"/>
          <p:cNvSpPr txBox="1"/>
          <p:nvPr>
            <p:ph idx="1" type="subTitle"/>
          </p:nvPr>
        </p:nvSpPr>
        <p:spPr>
          <a:xfrm>
            <a:off x="233767" y="2837622"/>
            <a:ext cx="8746476" cy="32028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Noto Symbol"/>
              <a:buNone/>
            </a:pPr>
            <a:r>
              <a:rPr b="0" baseline="0" i="0" lang="en-US" sz="2800" u="none" cap="none" strike="noStrike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Allergens that </a:t>
            </a:r>
            <a:r>
              <a:rPr lang="en-US" sz="2800"/>
              <a:t>can </a:t>
            </a:r>
            <a:r>
              <a:rPr b="0" baseline="0" i="0" lang="en-US" sz="2800" u="none" cap="none" strike="noStrike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cause Anaphylaxis include foods, insect stings, latex and medications.</a:t>
            </a:r>
          </a:p>
          <a:p>
            <a:pPr indent="-279400" lvl="0" marL="457200" marR="0" rtl="0" algn="l">
              <a:spcBef>
                <a:spcPts val="0"/>
              </a:spcBef>
              <a:buClr>
                <a:schemeClr val="dk2"/>
              </a:buClr>
              <a:buFont typeface="Noto Symbol"/>
              <a:buNone/>
            </a:pPr>
            <a:r>
              <a:t/>
            </a:r>
            <a:endParaRPr b="0" baseline="0" i="0" sz="2800" u="none" cap="none" strike="noStrike">
              <a:solidFill>
                <a:schemeClr val="dk2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type="ctrTitle"/>
          </p:nvPr>
        </p:nvSpPr>
        <p:spPr>
          <a:xfrm>
            <a:off x="233768" y="336220"/>
            <a:ext cx="7196328" cy="14700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Quattrocento"/>
              <a:buNone/>
            </a:pPr>
            <a:br>
              <a:rPr b="0" baseline="0" i="0" lang="en-US" sz="4800" u="none" cap="none" strike="noStrike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</a:br>
            <a:r>
              <a:rPr b="0" baseline="0" i="0" lang="en-US" sz="4800" u="none" cap="none" strike="noStrike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Food Allergy:</a:t>
            </a:r>
            <a:br>
              <a:rPr b="0" baseline="0" i="0" lang="en-US" sz="4800" u="none" cap="none" strike="noStrike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</a:br>
          </a:p>
        </p:txBody>
      </p:sp>
      <p:sp>
        <p:nvSpPr>
          <p:cNvPr id="118" name="Shape 118"/>
          <p:cNvSpPr txBox="1"/>
          <p:nvPr>
            <p:ph idx="1" type="subTitle"/>
          </p:nvPr>
        </p:nvSpPr>
        <p:spPr>
          <a:xfrm>
            <a:off x="233767" y="2837622"/>
            <a:ext cx="8746476" cy="32028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Noto Symbol"/>
              <a:buNone/>
            </a:pPr>
            <a:r>
              <a:rPr b="1" baseline="0" i="0" lang="en-US" sz="3600" u="none" cap="none" strike="noStrike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Any food </a:t>
            </a:r>
            <a:r>
              <a:rPr b="0" baseline="0" i="0" lang="en-US" sz="2800" u="none" cap="none" strike="noStrike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can trigger an anaphylactic reaction in the body. </a:t>
            </a:r>
          </a:p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Font typeface="Noto Symbol"/>
              <a:buNone/>
            </a:pPr>
            <a:r>
              <a:t/>
            </a:r>
            <a:endParaRPr b="0" baseline="0" i="0" sz="2800" u="none" cap="none" strike="noStrike">
              <a:solidFill>
                <a:schemeClr val="dk2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Noto Symbol"/>
              <a:buNone/>
            </a:pPr>
            <a:r>
              <a:rPr b="0" baseline="0" i="0" lang="en-US" sz="2800" u="none" cap="none" strike="noStrike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	The top eight most common foods:</a:t>
            </a:r>
          </a:p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Noto Symbol"/>
              <a:buNone/>
            </a:pPr>
            <a:r>
              <a:rPr b="0" baseline="0" i="0" lang="en-US" sz="2800" u="none" cap="none" strike="noStrike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		</a:t>
            </a:r>
            <a:r>
              <a:rPr b="0" baseline="0" i="1" lang="en-US" sz="2800" u="none" cap="none" strike="noStrike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Peanuts, tree nuts (walnut, cashew pecan 			ect.), shellfish, fish, milk, wheat, and soy.</a:t>
            </a:r>
          </a:p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Font typeface="Noto Symbol"/>
              <a:buNone/>
            </a:pPr>
            <a:r>
              <a:t/>
            </a:r>
            <a:endParaRPr b="0" baseline="0" i="0" sz="2800" u="none" cap="none" strike="noStrike">
              <a:solidFill>
                <a:schemeClr val="dk2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Font typeface="Noto Symbol"/>
              <a:buNone/>
            </a:pPr>
            <a:r>
              <a:t/>
            </a:r>
            <a:endParaRPr b="0" baseline="0" i="0" sz="2800" u="none" cap="none" strike="noStrike">
              <a:solidFill>
                <a:schemeClr val="dk2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indent="-279400" lvl="0" marL="457200" marR="0" rtl="0" algn="l">
              <a:spcBef>
                <a:spcPts val="0"/>
              </a:spcBef>
              <a:buClr>
                <a:schemeClr val="dk2"/>
              </a:buClr>
              <a:buFont typeface="Noto Symbol"/>
              <a:buNone/>
            </a:pPr>
            <a:r>
              <a:t/>
            </a:r>
            <a:endParaRPr b="0" baseline="0" i="0" sz="2800" u="none" cap="none" strike="noStrike">
              <a:solidFill>
                <a:schemeClr val="dk2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type="ctrTitle"/>
          </p:nvPr>
        </p:nvSpPr>
        <p:spPr>
          <a:xfrm>
            <a:off x="233768" y="336220"/>
            <a:ext cx="7196328" cy="14700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Quattrocento"/>
              <a:buNone/>
            </a:pPr>
            <a:r>
              <a:rPr b="0" baseline="0" i="0" lang="en-US" sz="4800" u="none" cap="none" strike="noStrike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Insect Sting Allergy:</a:t>
            </a:r>
          </a:p>
        </p:txBody>
      </p:sp>
      <p:sp>
        <p:nvSpPr>
          <p:cNvPr id="124" name="Shape 124"/>
          <p:cNvSpPr txBox="1"/>
          <p:nvPr>
            <p:ph idx="1" type="subTitle"/>
          </p:nvPr>
        </p:nvSpPr>
        <p:spPr>
          <a:xfrm>
            <a:off x="233767" y="2837622"/>
            <a:ext cx="8746476" cy="32028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Noto Symbol"/>
              <a:buNone/>
            </a:pPr>
            <a:r>
              <a:rPr b="0" baseline="0" i="0" lang="en-US" sz="2800" u="none" cap="none" strike="noStrike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An allergy to the venom of a stinging or biting insect including bees, hornets, yellow jackets, wasps and fire ants.</a:t>
            </a:r>
          </a:p>
          <a:p>
            <a:pPr indent="-279400" lvl="0" marL="457200" marR="0" rtl="0" algn="l">
              <a:spcBef>
                <a:spcPts val="0"/>
              </a:spcBef>
              <a:buClr>
                <a:schemeClr val="dk2"/>
              </a:buClr>
              <a:buFont typeface="Noto Symbol"/>
              <a:buNone/>
            </a:pPr>
            <a:r>
              <a:t/>
            </a:r>
            <a:endParaRPr b="0" baseline="0" i="0" sz="2800" u="none" cap="none" strike="noStrike">
              <a:solidFill>
                <a:schemeClr val="dk2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type="ctrTitle"/>
          </p:nvPr>
        </p:nvSpPr>
        <p:spPr>
          <a:xfrm>
            <a:off x="233768" y="336220"/>
            <a:ext cx="7196328" cy="14700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Quattrocento"/>
              <a:buNone/>
            </a:pPr>
            <a:r>
              <a:rPr b="0" baseline="0" i="0" lang="en-US" sz="4800" u="none" cap="none" strike="noStrike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Latex Allergy:</a:t>
            </a:r>
            <a:br>
              <a:rPr b="0" baseline="0" i="0" lang="en-US" sz="4800" u="none" cap="none" strike="noStrike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</a:br>
          </a:p>
        </p:txBody>
      </p:sp>
      <p:sp>
        <p:nvSpPr>
          <p:cNvPr id="130" name="Shape 130"/>
          <p:cNvSpPr txBox="1"/>
          <p:nvPr>
            <p:ph idx="1" type="subTitle"/>
          </p:nvPr>
        </p:nvSpPr>
        <p:spPr>
          <a:xfrm>
            <a:off x="233767" y="2837622"/>
            <a:ext cx="8746476" cy="32028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Noto Symbol"/>
              <a:buNone/>
            </a:pPr>
            <a:r>
              <a:rPr b="0" baseline="0" i="0" lang="en-US" sz="2800" u="none" cap="none" strike="noStrike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Natural rubber products that can include but are not limited to: Latex gloves, balloons, balls and gym equipment.</a:t>
            </a:r>
          </a:p>
          <a:p>
            <a:pPr indent="-279400" lvl="0" marL="457200" marR="0" rtl="0" algn="l">
              <a:spcBef>
                <a:spcPts val="0"/>
              </a:spcBef>
              <a:buClr>
                <a:schemeClr val="dk2"/>
              </a:buClr>
              <a:buFont typeface="Noto Symbol"/>
              <a:buNone/>
            </a:pPr>
            <a:r>
              <a:t/>
            </a:r>
            <a:endParaRPr b="0" baseline="0" i="0" sz="2800" u="none" cap="none" strike="noStrike">
              <a:solidFill>
                <a:schemeClr val="dk2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>
            <p:ph type="ctrTitle"/>
          </p:nvPr>
        </p:nvSpPr>
        <p:spPr>
          <a:xfrm>
            <a:off x="233768" y="336220"/>
            <a:ext cx="7196328" cy="14700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Quattrocento"/>
              <a:buNone/>
            </a:pPr>
            <a:r>
              <a:rPr b="0" baseline="0" i="0" lang="en-US" sz="4800" u="none" cap="none" strike="noStrike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Avoidance</a:t>
            </a:r>
          </a:p>
        </p:txBody>
      </p:sp>
      <p:sp>
        <p:nvSpPr>
          <p:cNvPr id="136" name="Shape 136"/>
          <p:cNvSpPr txBox="1"/>
          <p:nvPr>
            <p:ph idx="1" type="subTitle"/>
          </p:nvPr>
        </p:nvSpPr>
        <p:spPr>
          <a:xfrm>
            <a:off x="233767" y="2837622"/>
            <a:ext cx="8746476" cy="32028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Noto Symbol"/>
              <a:buNone/>
            </a:pPr>
            <a:r>
              <a:rPr b="1" baseline="0" i="1" lang="en-US" sz="2800" u="none" cap="none" strike="noStrike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Prevention of exposure to allergen is key.</a:t>
            </a:r>
          </a:p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Font typeface="Noto Symbol"/>
              <a:buNone/>
            </a:pPr>
            <a:r>
              <a:t/>
            </a:r>
            <a:endParaRPr b="0" baseline="0" i="0" sz="2400" u="none" cap="none" strike="noStrike">
              <a:solidFill>
                <a:schemeClr val="dk2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indent="-457200" lvl="0" marL="457200" marR="0" rtl="0" algn="l">
              <a:spcBef>
                <a:spcPts val="0"/>
              </a:spcBef>
              <a:buClr>
                <a:schemeClr val="dk2"/>
              </a:buClr>
              <a:buSzPct val="100000"/>
              <a:buFont typeface="Noto Symbol"/>
              <a:buChar char="•"/>
            </a:pPr>
            <a:r>
              <a:rPr b="0" baseline="0" i="0" lang="en-US" sz="2400" u="none" cap="none" strike="noStrike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Wash hands when dealing with food. </a:t>
            </a:r>
          </a:p>
          <a:p>
            <a:pPr indent="-457200" lvl="0" marL="457200" marR="0" rtl="0" algn="l">
              <a:spcBef>
                <a:spcPts val="0"/>
              </a:spcBef>
              <a:buClr>
                <a:schemeClr val="dk2"/>
              </a:buClr>
              <a:buSzPct val="100000"/>
              <a:buFont typeface="Noto Symbol"/>
              <a:buChar char="•"/>
            </a:pPr>
            <a:r>
              <a:rPr b="1" baseline="0" i="0" lang="en-US" sz="2400" u="sng" cap="none" strike="noStrike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Hand sanitizers  are not effective</a:t>
            </a:r>
            <a:r>
              <a:rPr b="0" baseline="0" i="0" lang="en-US" sz="2400" u="none" cap="none" strike="noStrike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. </a:t>
            </a:r>
          </a:p>
          <a:p>
            <a:pPr indent="-457200" lvl="0" marL="457200" marR="0" rtl="0" algn="l">
              <a:spcBef>
                <a:spcPts val="0"/>
              </a:spcBef>
              <a:buClr>
                <a:schemeClr val="dk2"/>
              </a:buClr>
              <a:buSzPct val="100000"/>
              <a:buFont typeface="Noto Symbol"/>
              <a:buChar char="•"/>
            </a:pPr>
            <a:r>
              <a:rPr b="0" baseline="0" i="0" lang="en-US" sz="2400" u="none" cap="none" strike="noStrike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Ensure allergen safe zones. </a:t>
            </a:r>
          </a:p>
          <a:p>
            <a:pPr indent="-457200" lvl="0" marL="457200" marR="0" rtl="0" algn="l">
              <a:spcBef>
                <a:spcPts val="0"/>
              </a:spcBef>
              <a:buClr>
                <a:schemeClr val="dk2"/>
              </a:buClr>
              <a:buSzPct val="100000"/>
              <a:buFont typeface="Noto Symbol"/>
              <a:buChar char="•"/>
            </a:pPr>
            <a:r>
              <a:rPr b="0" baseline="0" i="0" lang="en-US" sz="2400" u="none" cap="none" strike="noStrike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Use of separate utensils for food preparation. </a:t>
            </a:r>
          </a:p>
          <a:p>
            <a:pPr indent="-457200" lvl="0" marL="457200" marR="0" rtl="0" algn="l">
              <a:spcBef>
                <a:spcPts val="0"/>
              </a:spcBef>
              <a:buClr>
                <a:schemeClr val="dk2"/>
              </a:buClr>
              <a:buSzPct val="100000"/>
              <a:buFont typeface="Noto Symbol"/>
              <a:buChar char="•"/>
            </a:pPr>
            <a:r>
              <a:rPr b="0" baseline="0" i="0" lang="en-US" sz="2400" u="none" cap="none" strike="noStrike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Establish school rules to prevent food sharing during the school day.</a:t>
            </a:r>
          </a:p>
          <a:p>
            <a:pPr indent="-279400" lvl="0" marL="457200" marR="0" rtl="0" algn="l">
              <a:spcBef>
                <a:spcPts val="0"/>
              </a:spcBef>
              <a:buClr>
                <a:schemeClr val="dk2"/>
              </a:buClr>
              <a:buFont typeface="Noto Symbol"/>
              <a:buNone/>
            </a:pPr>
            <a:r>
              <a:t/>
            </a:r>
            <a:endParaRPr b="0" baseline="0" i="0" sz="2800" u="none" cap="none" strike="noStrike">
              <a:solidFill>
                <a:schemeClr val="dk2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type="ctrTitle"/>
          </p:nvPr>
        </p:nvSpPr>
        <p:spPr>
          <a:xfrm>
            <a:off x="233768" y="336220"/>
            <a:ext cx="7196328" cy="14700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Quattrocento"/>
              <a:buNone/>
            </a:pPr>
            <a:r>
              <a:rPr b="0" baseline="0" i="0" lang="en-US" sz="4800" u="none" cap="none" strike="noStrike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Recognition</a:t>
            </a:r>
          </a:p>
        </p:txBody>
      </p:sp>
      <p:sp>
        <p:nvSpPr>
          <p:cNvPr id="142" name="Shape 142"/>
          <p:cNvSpPr txBox="1"/>
          <p:nvPr>
            <p:ph idx="1" type="subTitle"/>
          </p:nvPr>
        </p:nvSpPr>
        <p:spPr>
          <a:xfrm>
            <a:off x="233767" y="2837622"/>
            <a:ext cx="8746476" cy="32028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Noto Symbol"/>
              <a:buNone/>
            </a:pPr>
            <a:r>
              <a:rPr b="0" baseline="0" i="0" lang="en-US" sz="2800" u="none" cap="none" strike="noStrike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SKIN/SURFACE Signs and Symptoms:</a:t>
            </a:r>
          </a:p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Font typeface="Noto Symbol"/>
              <a:buNone/>
            </a:pPr>
            <a:r>
              <a:t/>
            </a:r>
            <a:endParaRPr b="0" baseline="0" i="0" sz="1600" u="none" cap="none" strike="noStrike">
              <a:solidFill>
                <a:schemeClr val="dk2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indent="-457200" lvl="0" marL="457200" marR="0" rtl="0" algn="l">
              <a:spcBef>
                <a:spcPts val="0"/>
              </a:spcBef>
              <a:buClr>
                <a:schemeClr val="dk2"/>
              </a:buClr>
              <a:buSzPct val="100000"/>
              <a:buFont typeface="Noto Symbol"/>
              <a:buChar char="•"/>
            </a:pPr>
            <a:r>
              <a:rPr b="0" baseline="0" i="0" lang="en-US" sz="2800" u="none" cap="none" strike="noStrike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Skin-Hives, skin rashes and/or flushing</a:t>
            </a:r>
          </a:p>
          <a:p>
            <a:pPr indent="-457200" lvl="0" marL="457200" marR="0" rtl="0" algn="l">
              <a:spcBef>
                <a:spcPts val="0"/>
              </a:spcBef>
              <a:buClr>
                <a:schemeClr val="dk2"/>
              </a:buClr>
              <a:buSzPct val="100000"/>
              <a:buFont typeface="Noto Symbol"/>
              <a:buChar char="•"/>
            </a:pPr>
            <a:r>
              <a:rPr b="0" baseline="0" i="0" lang="en-US" sz="2800" u="none" cap="none" strike="noStrike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Itching/tingling/swelling of the lips, mouth, tongue, throat</a:t>
            </a:r>
          </a:p>
          <a:p>
            <a:pPr indent="-457200" lvl="0" marL="457200" marR="0" rtl="0" algn="l">
              <a:spcBef>
                <a:spcPts val="0"/>
              </a:spcBef>
              <a:buClr>
                <a:schemeClr val="dk2"/>
              </a:buClr>
              <a:buSzPct val="100000"/>
              <a:buFont typeface="Noto Symbol"/>
              <a:buChar char="•"/>
            </a:pPr>
            <a:r>
              <a:rPr b="0" baseline="0" i="0" lang="en-US" sz="2800" u="none" cap="none" strike="noStrike">
                <a:solidFill>
                  <a:schemeClr val="dk2"/>
                </a:solidFill>
                <a:latin typeface="Quattrocento"/>
                <a:ea typeface="Quattrocento"/>
                <a:cs typeface="Quattrocento"/>
                <a:sym typeface="Quattrocento"/>
              </a:rPr>
              <a:t>Nasal congestion or itchiness, runny nose, sneezing, Itchy, teary, puffy eyes</a:t>
            </a:r>
          </a:p>
          <a:p>
            <a:pPr indent="-279400" lvl="0" marL="457200" marR="0" rtl="0" algn="l">
              <a:spcBef>
                <a:spcPts val="0"/>
              </a:spcBef>
              <a:buClr>
                <a:schemeClr val="dk2"/>
              </a:buClr>
              <a:buFont typeface="Noto Symbol"/>
              <a:buNone/>
            </a:pPr>
            <a:r>
              <a:t/>
            </a:r>
            <a:endParaRPr b="0" baseline="0" i="0" sz="2800" u="none" cap="none" strike="noStrike">
              <a:solidFill>
                <a:schemeClr val="dk2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  <p:sp>
        <p:nvSpPr>
          <p:cNvPr id="143" name="Shape 143"/>
          <p:cNvSpPr txBox="1"/>
          <p:nvPr/>
        </p:nvSpPr>
        <p:spPr>
          <a:xfrm>
            <a:off x="4170114" y="800058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Habitat">
  <a:themeElements>
    <a:clrScheme name="Habitat">
      <a:dk1>
        <a:srgbClr val="000000"/>
      </a:dk1>
      <a:lt1>
        <a:srgbClr val="FFFFFF"/>
      </a:lt1>
      <a:dk2>
        <a:srgbClr val="194431"/>
      </a:dk2>
      <a:lt2>
        <a:srgbClr val="F0E6C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FF621D"/>
      </a:hlink>
      <a:folHlink>
        <a:srgbClr val="F3D26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